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7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769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51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92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7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702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414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82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1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356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009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17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63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7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472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49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5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685C92-68BA-4F5A-A6EC-3499AAF6A446}" type="datetimeFigureOut">
              <a:rPr lang="ar-SA" smtClean="0"/>
              <a:t>25/07/37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28A734-57DA-409F-9AC4-03E5E3B6AB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5141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976" y="0"/>
            <a:ext cx="2788024" cy="278802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707341" cy="278802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513728" y="370402"/>
            <a:ext cx="3083859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جامعة الملك سعود</a:t>
            </a:r>
            <a:endParaRPr lang="en-US" sz="1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كلية علوم الأغذية والزراعة</a:t>
            </a:r>
            <a:endParaRPr lang="en-US" sz="1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قسم الهندسة الزراعية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22738"/>
              </p:ext>
            </p:extLst>
          </p:nvPr>
        </p:nvGraphicFramePr>
        <p:xfrm>
          <a:off x="2982848" y="3423682"/>
          <a:ext cx="6145618" cy="153014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072809"/>
                <a:gridCol w="3072809"/>
              </a:tblGrid>
              <a:tr h="3657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أسماء المشاركين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الرقم الجامعي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298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عبدالله تركي التركي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433105966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298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عبدالعزيز سعيد العمري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433104655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047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صالح محمد الشهري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433103561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3117129" y="2212635"/>
            <a:ext cx="6096000" cy="1031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إختبار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آلة الزراعة في صفوف</a:t>
            </a:r>
            <a:endParaRPr lang="en-US" sz="1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مشروع تخرج 1 ( 491 هزر )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82848" y="4953825"/>
            <a:ext cx="6096000" cy="11169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إشراف الدكتور : </a:t>
            </a:r>
            <a:endParaRPr lang="en-US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محمد فؤاد وهبي 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2753" y="295373"/>
            <a:ext cx="11609294" cy="208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المقدمة </a:t>
            </a:r>
            <a:endParaRPr lang="en-US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28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تعتبر عملية وضع البذور في التربة بعد الانتهاء من عمليات التمهيد مرقد البذرة من اهم العمليات الأساسية في إنتاج المحاصيل.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2753" y="2681512"/>
            <a:ext cx="11609294" cy="145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ويتم وضع البذور في الأرض بعدة طرق من أهمها وضعها بشكل عشوائي فوق سطح التربة أو بشكل منتظم على هيئة سطور أو صفوف متباعدة تحت سطح التربة و بأعماق تتناسب مع نوع المحصول وطريقة النمو وذلك للحصول على أعلى إنتاجية.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847663" y="509382"/>
            <a:ext cx="2613216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الدراسات السابقة :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7224" y="1472824"/>
            <a:ext cx="11263655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البداية نستطيع تقسيم الآلات الزراعية على أساس علاقتها بوحدة القدرة الى ثلاث اقسام :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774476" y="2459478"/>
            <a:ext cx="4686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ar-SA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لآلات مقطورة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508100" y="3354440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الآلات المعلقة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879078" y="4249402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الآلات نصف المعلقة </a:t>
            </a:r>
            <a:endParaRPr lang="ar-S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2047" y="564079"/>
            <a:ext cx="11510683" cy="6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3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أهم طرق الزراعة هي :</a:t>
            </a:r>
            <a:endParaRPr lang="ar-SA" sz="2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766289" y="1487252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الزراعة بالنثر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537059" y="2847381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الزراعة</a:t>
            </a:r>
            <a:r>
              <a:rPr lang="ar-SA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بالتسطير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694153" y="2225224"/>
            <a:ext cx="2058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الزراعة</a:t>
            </a:r>
            <a:r>
              <a:rPr lang="ar-SA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بالشتل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264548" y="3486577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الزراعة</a:t>
            </a:r>
            <a:r>
              <a:rPr lang="ar-SA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صفوف 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705860" y="814181"/>
            <a:ext cx="3664786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أجزاء آلة الزراعة في صفوف: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119983" y="1602015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الإطار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323291" y="2428546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صندوق البذور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084443" y="3255077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جهاز تلقيم البذور </a:t>
            </a:r>
            <a:endParaRPr lang="ar-SA" sz="2400" dirty="0">
              <a:solidFill>
                <a:schemeClr val="bg1"/>
              </a:solidFill>
            </a:endParaRPr>
          </a:p>
        </p:txBody>
      </p:sp>
      <p:cxnSp>
        <p:nvCxnSpPr>
          <p:cNvPr id="12" name="رابط بشكل مرفق 11"/>
          <p:cNvCxnSpPr/>
          <p:nvPr/>
        </p:nvCxnSpPr>
        <p:spPr>
          <a:xfrm rot="10800000">
            <a:off x="5862918" y="2659379"/>
            <a:ext cx="2958352" cy="8265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بشكل مرفق 13"/>
          <p:cNvCxnSpPr/>
          <p:nvPr/>
        </p:nvCxnSpPr>
        <p:spPr>
          <a:xfrm rot="10800000" flipV="1">
            <a:off x="5862918" y="3485907"/>
            <a:ext cx="2958352" cy="9426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 flipV="1">
            <a:off x="5862918" y="3462938"/>
            <a:ext cx="1479176" cy="22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/>
          <p:cNvSpPr/>
          <p:nvPr/>
        </p:nvSpPr>
        <p:spPr>
          <a:xfrm>
            <a:off x="2829832" y="2474712"/>
            <a:ext cx="2884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جهاز التلقيم ذو الأصابع اللاقطة </a:t>
            </a:r>
            <a:endParaRPr lang="ar-S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015175" y="3116573"/>
            <a:ext cx="2653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جهاز التلقيم ذو القرص الأفقي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2874717" y="4059232"/>
            <a:ext cx="2839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جهاز التلقيم ذو العجلات المثقبة </a:t>
            </a:r>
            <a:endParaRPr lang="ar-S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7342094" y="4428564"/>
            <a:ext cx="0" cy="62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 flipH="1">
            <a:off x="5862918" y="5056094"/>
            <a:ext cx="1479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/>
          <p:cNvSpPr/>
          <p:nvPr/>
        </p:nvSpPr>
        <p:spPr>
          <a:xfrm>
            <a:off x="3125781" y="4871428"/>
            <a:ext cx="2542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جهاز التلقيم ذو السير المثقب </a:t>
            </a:r>
            <a:endParaRPr lang="ar-SA" sz="2000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3" y="428976"/>
            <a:ext cx="2643354" cy="16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8" y="4494545"/>
            <a:ext cx="2643354" cy="18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صورة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2" y="2308623"/>
            <a:ext cx="2643355" cy="193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1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5" grpId="0"/>
      <p:bldP spid="26" grpId="0"/>
      <p:bldP spid="27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849574" y="558363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إختبار</a:t>
            </a:r>
            <a:r>
              <a:rPr lang="ar-S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الآلة الزراعية :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6243" y="1336606"/>
            <a:ext cx="11363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إن اختبار الآلات الزراعية أصبح مشكلة يجب دراستها </a:t>
            </a:r>
            <a:r>
              <a:rPr lang="ar-S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ar-S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وذلك راجع إلى التوسع </a:t>
            </a:r>
            <a:r>
              <a:rPr lang="ar-S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الزراعي </a:t>
            </a:r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ولما كانت الآلات الزراعية التي اختبرت في بلد ما لا تعطي في معظم الأحيان نفس النتائج التي يتحصل عليها في بلد آخر </a:t>
            </a:r>
            <a:endParaRPr lang="ar-SA" sz="2400" dirty="0" smtClean="0">
              <a:solidFill>
                <a:schemeClr val="bg1"/>
              </a:solidFill>
            </a:endParaRPr>
          </a:p>
          <a:p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6243" y="2791958"/>
            <a:ext cx="1136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وتؤدي اختبارات الآلات الزراعية إلى حل المشاكل الخاصة باستخدامها وذلك بإجراء دراسات بحثية على تأثيرها على التربة والمحاصيل وذلك عن طريق وضع برنامج بحوث ونشر هذه   البحوث . </a:t>
            </a:r>
            <a:endParaRPr lang="ar-S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776915" y="492170"/>
            <a:ext cx="2900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الهدف من المشروع :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640478" y="1192620"/>
            <a:ext cx="5538697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الهدف هو </a:t>
            </a:r>
            <a:r>
              <a:rPr lang="ar-SA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إختبار</a:t>
            </a:r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آلة الزراعة في صفوف تعمل بالهواء 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282916" y="1656371"/>
            <a:ext cx="4394153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المواد المستخدمة وطرق التجربة :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620785" y="2131690"/>
            <a:ext cx="2735044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آلة زراعة في صفوف 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576172" y="2561992"/>
            <a:ext cx="1766830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أدوات قياس 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269036" y="3065865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شريط قياس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269036" y="3521778"/>
            <a:ext cx="1471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ساعة إيقاف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408224" y="3932521"/>
            <a:ext cx="2332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عداد للسرعة الدورانية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574802" y="4308621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مسطرة لقياس العمق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243388" y="5007396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ميزان رقمي</a:t>
            </a:r>
            <a:endParaRPr lang="ar-SA" sz="2000" dirty="0">
              <a:solidFill>
                <a:schemeClr val="bg1"/>
              </a:solidFill>
            </a:endParaRPr>
          </a:p>
        </p:txBody>
      </p:sp>
      <p:pic>
        <p:nvPicPr>
          <p:cNvPr id="12" name="صورة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" y="223601"/>
            <a:ext cx="2166620" cy="869950"/>
          </a:xfrm>
          <a:prstGeom prst="rect">
            <a:avLst/>
          </a:prstGeom>
        </p:spPr>
      </p:pic>
      <p:pic>
        <p:nvPicPr>
          <p:cNvPr id="13" name="صورة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" y="1316566"/>
            <a:ext cx="2149475" cy="869950"/>
          </a:xfrm>
          <a:prstGeom prst="rect">
            <a:avLst/>
          </a:prstGeom>
        </p:spPr>
      </p:pic>
      <p:pic>
        <p:nvPicPr>
          <p:cNvPr id="14" name="صورة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" y="3645897"/>
            <a:ext cx="2076450" cy="99695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" y="5207451"/>
            <a:ext cx="2204085" cy="1450494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8234965" y="4642847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ar-S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ورنية لقياس أبعاد البذور</a:t>
            </a:r>
            <a:endParaRPr lang="ar-SA" sz="2000" dirty="0">
              <a:solidFill>
                <a:schemeClr val="bg1"/>
              </a:solidFill>
            </a:endParaRPr>
          </a:p>
        </p:txBody>
      </p:sp>
      <p:pic>
        <p:nvPicPr>
          <p:cNvPr id="17" name="صورة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" y="2552932"/>
            <a:ext cx="2435860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798480" y="554923"/>
            <a:ext cx="5346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العمل المتوقع 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إنجازه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مشروع ( 2 ) : 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857948" y="1236241"/>
            <a:ext cx="2791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مطابقة </a:t>
            </a:r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مواصفات الآلة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012" y="1856004"/>
            <a:ext cx="10398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ar-S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سيتم </a:t>
            </a:r>
            <a:r>
              <a:rPr lang="ar-S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إجراء التجارب الخاصة </a:t>
            </a:r>
            <a:r>
              <a:rPr lang="ar-SA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بإختبار</a:t>
            </a:r>
            <a:r>
              <a:rPr lang="ar-S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آلة الزراعة في صفوف حسب المواصفة القياسية رقم (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7256-1</a:t>
            </a:r>
            <a:r>
              <a:rPr lang="ar-S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ar-S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9116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نشكر لكم حضوركم </a:t>
            </a:r>
          </a:p>
          <a:p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والله الموفق ...</a:t>
            </a:r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شريحة">
  <a:themeElements>
    <a:clrScheme name="برتقالي أحم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158</TotalTime>
  <Words>328</Words>
  <Application>Microsoft Office PowerPoint</Application>
  <PresentationFormat>ملء الشاشة</PresentationFormat>
  <Paragraphs>57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Tahoma</vt:lpstr>
      <vt:lpstr>Wingdings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saleh</dc:creator>
  <cp:lastModifiedBy>saleh</cp:lastModifiedBy>
  <cp:revision>19</cp:revision>
  <dcterms:created xsi:type="dcterms:W3CDTF">2016-04-27T09:12:49Z</dcterms:created>
  <dcterms:modified xsi:type="dcterms:W3CDTF">2016-05-02T07:10:52Z</dcterms:modified>
</cp:coreProperties>
</file>