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95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9" r:id="rId8"/>
    <p:sldId id="267" r:id="rId9"/>
    <p:sldId id="268" r:id="rId10"/>
  </p:sldIdLst>
  <p:sldSz cx="9144000" cy="6858000" type="screen4x3"/>
  <p:notesSz cx="6797675" cy="987425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71" autoAdjust="0"/>
    <p:restoredTop sz="94607" autoAdjust="0"/>
  </p:normalViewPr>
  <p:slideViewPr>
    <p:cSldViewPr>
      <p:cViewPr varScale="1">
        <p:scale>
          <a:sx n="66" d="100"/>
          <a:sy n="66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73D2169-B3CA-46C7-905D-961B181B59BF}" type="datetimeFigureOut">
              <a:rPr lang="ar-SA" smtClean="0"/>
              <a:pPr/>
              <a:t>28/06/37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51275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E3F7AEE-D305-48BC-9CC9-1A0E3EB23F7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104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7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75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32B80B-F0EE-4C29-8A05-0D8D66379EC8}" type="datetimeFigureOut">
              <a:rPr lang="ar-SA" smtClean="0"/>
              <a:pPr/>
              <a:t>28/06/37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2017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75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E1FFF57-8167-47C5-B066-633CB6EACD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548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FFF57-8167-47C5-B066-633CB6EACD31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729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FFF57-8167-47C5-B066-633CB6EACD31}" type="slidenum">
              <a:rPr lang="ar-SA" smtClean="0"/>
              <a:pPr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402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FFF57-8167-47C5-B066-633CB6EACD31}" type="slidenum">
              <a:rPr lang="ar-SA" smtClean="0"/>
              <a:pPr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74015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FFF57-8167-47C5-B066-633CB6EACD31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9766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FFF57-8167-47C5-B066-633CB6EACD31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669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FFF57-8167-47C5-B066-633CB6EACD31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7595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FFF57-8167-47C5-B066-633CB6EACD31}" type="slidenum">
              <a:rPr lang="ar-SA" smtClean="0"/>
              <a:pPr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8886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FFF57-8167-47C5-B066-633CB6EACD31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37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BEBC597-7D7E-4725-9340-87E66E03399A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4195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6E44-824A-444A-A0E7-00333D453C8B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53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AE52-3A0A-4863-9568-4E3C39D737D8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849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E472-8CF7-4477-8C47-7DAFA61A3F05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5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2C9-7914-448C-A737-071F42FCED0E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6132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41F5-AFC5-44B6-A48D-9F2397D47668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942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7E4D-7C46-494D-BED1-B752A00C5F51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2576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69C5-DEE1-427C-9CBF-07F4FAB1F250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1618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5036-799A-4EF1-A7E0-A00A92A43796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928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61651F-7456-4C8E-9B5A-2C15BD3191FB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836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72D1-7C33-4823-A115-46600F0AB2C8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001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4141-C3DD-47BE-8A47-B065F68ABC07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67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14-D49C-4D6D-A728-A99C0DD52471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885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67C8-9179-4CC6-91F2-7ED1180A49CF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614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2E97-52D3-432D-8278-2C170EB8CCB1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09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7D86-4654-4282-BE48-0C62F1CA8B74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03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3711-2925-4BEF-AF15-482EA9A36ACB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681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C2594B-8AC5-4338-9F29-D52C6C290151}" type="datetime1">
              <a:rPr lang="ar-SA" smtClean="0"/>
              <a:pPr/>
              <a:t>28/06/37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831D04-5186-4D34-A6BC-39446C9B41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94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59" r:id="rId1"/>
    <p:sldLayoutId id="2147484960" r:id="rId2"/>
    <p:sldLayoutId id="2147484961" r:id="rId3"/>
    <p:sldLayoutId id="2147484962" r:id="rId4"/>
    <p:sldLayoutId id="2147484963" r:id="rId5"/>
    <p:sldLayoutId id="2147484964" r:id="rId6"/>
    <p:sldLayoutId id="2147484965" r:id="rId7"/>
    <p:sldLayoutId id="2147484966" r:id="rId8"/>
    <p:sldLayoutId id="2147484967" r:id="rId9"/>
    <p:sldLayoutId id="2147484968" r:id="rId10"/>
    <p:sldLayoutId id="2147484969" r:id="rId11"/>
    <p:sldLayoutId id="2147484970" r:id="rId12"/>
    <p:sldLayoutId id="2147484971" r:id="rId13"/>
    <p:sldLayoutId id="2147484972" r:id="rId14"/>
    <p:sldLayoutId id="2147484973" r:id="rId15"/>
    <p:sldLayoutId id="2147484974" r:id="rId16"/>
    <p:sldLayoutId id="2147484975" r:id="rId17"/>
  </p:sldLayoutIdLst>
  <p:hf hdr="0" ftr="0" dt="0"/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5493" y="2276872"/>
            <a:ext cx="7704667" cy="4032448"/>
          </a:xfrm>
        </p:spPr>
        <p:txBody>
          <a:bodyPr>
            <a:norm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عرض التدريب التعاوني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هزر</a:t>
            </a:r>
            <a:b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إعداد المتدرب /عبده بن علي راجحي.</a:t>
            </a:r>
            <a:b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الرقم الجامعي 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432105302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1438-1437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هـ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1" y="-6489"/>
            <a:ext cx="2177208" cy="1481753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-1"/>
            <a:ext cx="3429000" cy="1475265"/>
          </a:xfrm>
          <a:prstGeom prst="rect">
            <a:avLst/>
          </a:prstGeom>
        </p:spPr>
      </p:pic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1</a:t>
            </a:r>
            <a:endParaRPr lang="ar-SA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16016" y="260648"/>
            <a:ext cx="4042792" cy="1169641"/>
          </a:xfrm>
        </p:spPr>
        <p:txBody>
          <a:bodyPr>
            <a:normAutofit/>
          </a:bodyPr>
          <a:lstStyle/>
          <a:p>
            <a:pPr algn="r"/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محتويات العرض </a:t>
            </a:r>
            <a:endParaRPr lang="ar-S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475656" y="1700808"/>
            <a:ext cx="7056784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المقدمة.</a:t>
            </a: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جهة التدريب.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طبيعة عمل المتدرب.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الخاتمة.</a:t>
            </a: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2</a:t>
            </a:r>
            <a:endParaRPr lang="ar-SA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0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00034" y="428604"/>
            <a:ext cx="8461604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المقدمة </a:t>
            </a:r>
            <a:r>
              <a:rPr lang="ar-SA" dirty="0" smtClean="0"/>
              <a:t> </a:t>
            </a:r>
          </a:p>
          <a:p>
            <a:endParaRPr lang="ar-SA" dirty="0"/>
          </a:p>
          <a:p>
            <a:endParaRPr lang="ar-SA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يهدف هذا العرض إلى استعراض ما تم تدريبيه في التعليم التعاوني.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تم التعليم التعاوني في شركتي الخريف التجارية وشركة المراعي, </a:t>
            </a:r>
          </a:p>
          <a:p>
            <a:pPr marL="342900" indent="-342900"/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لمدة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اشهر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باجمالي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690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ساعة.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كانت بداية التدريب في قسم الري من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تاريخ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1437/1/23 1437/2/13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هـ بإجمالي عدد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ساعات تدريب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ساعة,</a:t>
            </a:r>
          </a:p>
          <a:p>
            <a:pPr marL="342900" indent="-342900"/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بمعدل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ساعات يوميا.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3</a:t>
            </a:r>
            <a:endParaRPr lang="ar-SA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67544" y="260648"/>
            <a:ext cx="8352928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جهة التدريب</a:t>
            </a: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المملكة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العربية السعودية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الرياض.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الألبان, الزبادي, الأجبان, العصائر الطبيعية, الدواجن.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عدد العاملين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34000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موقع التدريب: شركة المراعي مشروع </a:t>
            </a:r>
            <a:r>
              <a:rPr lang="ar-SA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هادكو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حائل.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مشرف التدريب/ م. تركي الدمجان.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4</a:t>
            </a:r>
            <a:endParaRPr lang="ar-SA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1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763688" y="168085"/>
            <a:ext cx="7200800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طبيعة عمل المتدرب في قسم الري</a:t>
            </a: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التدريب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على تشغيل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المحركات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والمولدات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والرشاشات.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مرافقة الكهربائي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المسؤول عن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إصلاح بعض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الاعطال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التي يواجهها بشكل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يومي.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5</a:t>
            </a:r>
            <a:endParaRPr lang="ar-SA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683568" y="116632"/>
            <a:ext cx="8136904" cy="81560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تابع طبيعة عمل المتدرب </a:t>
            </a: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كان التدريب على تشغيل المحركات من </a:t>
            </a:r>
            <a:r>
              <a:rPr lang="ar-SA" sz="2800" smtClean="0">
                <a:latin typeface="Arial" panose="020B0604020202020204" pitchFamily="34" charset="0"/>
                <a:cs typeface="Arial" panose="020B0604020202020204" pitchFamily="34" charset="0"/>
              </a:rPr>
              <a:t>طراز </a:t>
            </a:r>
            <a:r>
              <a:rPr lang="ar-SA" sz="2800" smtClean="0">
                <a:latin typeface="Arial" panose="020B0604020202020204" pitchFamily="34" charset="0"/>
                <a:cs typeface="Arial" panose="020B0604020202020204" pitchFamily="34" charset="0"/>
              </a:rPr>
              <a:t>كات بلر وميتسوبيشي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تشغيل المولدات من طراز </a:t>
            </a:r>
            <a:r>
              <a:rPr lang="ar-SA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جوندير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و اولمبيان.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تشغيل الرشاشات من طراز </a:t>
            </a:r>
            <a:r>
              <a:rPr lang="ar-SA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زماتك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والمطور.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ar-S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7</a:t>
            </a:r>
            <a:endParaRPr lang="ar-SA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928794" y="428604"/>
            <a:ext cx="600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071538" y="214290"/>
            <a:ext cx="7715304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تابع طبيعة عمل المتدرب</a:t>
            </a:r>
          </a:p>
          <a:p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مرافقة الكهربائي المسئول عن إصلاح بعض الأعطال التي يواجهها بشكل يومي.</a:t>
            </a:r>
          </a:p>
          <a:p>
            <a:endParaRPr lang="ar-SA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توقف الرشاش. </a:t>
            </a:r>
          </a:p>
          <a:p>
            <a:pPr>
              <a:buFont typeface="Wingdings" pitchFamily="2" charset="2"/>
              <a:buChar char="q"/>
            </a:pPr>
            <a:endParaRPr lang="ar-SA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تعطل صندوق التروس.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ar-S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142976" y="214290"/>
            <a:ext cx="7572428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الخـاتمة</a:t>
            </a: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التوصيات: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800" dirty="0" smtClean="0">
                <a:latin typeface="Arial" pitchFamily="34" charset="0"/>
                <a:cs typeface="Arial" pitchFamily="34" charset="0"/>
              </a:rPr>
              <a:t>وجود خطة تدريب واضحة من جهة التدريب لكي يطلع عليها الطالب قبل أن يبدأ التدريب التعاوني.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المقترحات: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800" dirty="0" smtClean="0">
                <a:latin typeface="Arial" pitchFamily="34" charset="0"/>
                <a:cs typeface="Arial" pitchFamily="34" charset="0"/>
              </a:rPr>
              <a:t>أن يكون إجباري في خطة الطالب, لكي يستفيد منه ويتعرف على طبيعة العمل.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dirty="0" smtClean="0"/>
              <a:t>  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8</a:t>
            </a:r>
            <a:endParaRPr lang="ar-SA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00166" y="2500306"/>
            <a:ext cx="68580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شـــكرا لكم على حسن استماعكم 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286776" y="6143644"/>
            <a:ext cx="427833" cy="365125"/>
          </a:xfrm>
        </p:spPr>
        <p:txBody>
          <a:bodyPr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9</a:t>
            </a:r>
            <a:endParaRPr lang="ar-SA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خداعي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خداعي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خداعي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703</TotalTime>
  <Words>218</Words>
  <Application>Microsoft Office PowerPoint</Application>
  <PresentationFormat>On-screen Show (4:3)</PresentationFormat>
  <Paragraphs>92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خداعي</vt:lpstr>
      <vt:lpstr>عرض التدريب التعاوني 400 هزر   إعداد المتدرب /عبده بن علي راجحي.  الرقم الجامعي /432105302     1438-1437  هـ</vt:lpstr>
      <vt:lpstr>محتويات العرض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USER</cp:lastModifiedBy>
  <cp:revision>57</cp:revision>
  <cp:lastPrinted>2016-04-05T11:05:47Z</cp:lastPrinted>
  <dcterms:created xsi:type="dcterms:W3CDTF">2015-12-12T21:06:51Z</dcterms:created>
  <dcterms:modified xsi:type="dcterms:W3CDTF">2016-04-06T07:59:39Z</dcterms:modified>
</cp:coreProperties>
</file>