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3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EC6D8F8-0295-449C-A381-74F5EF14936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9F61EAC-CDEA-4AC4-A5BB-C087B71BA6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600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61EAC-CDEA-4AC4-A5BB-C087B71BA697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389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B36CFA7-9328-483C-A093-3C0C20C44C46}" type="datetimeFigureOut">
              <a:rPr lang="ar-SA" smtClean="0"/>
              <a:t>26/06/37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594D92-8B65-40EE-90F5-5FDABA3530D4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ar-SA" sz="54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F_Najed" pitchFamily="2" charset="-78"/>
              </a:rPr>
              <a:t>جهة </a:t>
            </a:r>
            <a:r>
              <a:rPr lang="ar-SA" sz="540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F_Najed" pitchFamily="2" charset="-78"/>
              </a:rPr>
              <a:t>التدريب</a:t>
            </a:r>
            <a:r>
              <a:rPr lang="ar-SA" sz="54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F_Najed" pitchFamily="2" charset="-78"/>
              </a:rPr>
              <a:t>: شركة وفرة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8062912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sz="4000" dirty="0">
                <a:cs typeface="AF_Najed" pitchFamily="2" charset="-78"/>
              </a:rPr>
              <a:t>إعداد المتدرب : محمد </a:t>
            </a:r>
            <a:r>
              <a:rPr lang="ar-SA" sz="4000" dirty="0" err="1">
                <a:cs typeface="AF_Najed" pitchFamily="2" charset="-78"/>
              </a:rPr>
              <a:t>العجيمي</a:t>
            </a:r>
            <a:r>
              <a:rPr lang="ar-SA" sz="4000" dirty="0">
                <a:cs typeface="AF_Najed" pitchFamily="2" charset="-78"/>
              </a:rPr>
              <a:t> </a:t>
            </a:r>
          </a:p>
          <a:p>
            <a:pPr algn="ctr"/>
            <a:r>
              <a:rPr lang="ar-SA" sz="4000" dirty="0">
                <a:cs typeface="AF_Najed" pitchFamily="2" charset="-78"/>
              </a:rPr>
              <a:t>الفصل التدريبي : الفصل الصيفي + الفصل الأول العام 1437/1436هـ</a:t>
            </a:r>
          </a:p>
          <a:p>
            <a:pPr algn="ctr"/>
            <a:endParaRPr lang="ar-SA" sz="3200" dirty="0">
              <a:cs typeface="AF_Najed" pitchFamily="2" charset="-78"/>
            </a:endParaRPr>
          </a:p>
        </p:txBody>
      </p:sp>
      <p:pic>
        <p:nvPicPr>
          <p:cNvPr id="4" name="صورة 3" descr="3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00" y="70141"/>
            <a:ext cx="2483592" cy="1537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96" y="45110"/>
            <a:ext cx="2791542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6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9600" dirty="0" smtClean="0"/>
              <a:t>شكراً لكم،،</a:t>
            </a:r>
            <a:endParaRPr lang="en-US" sz="9600" dirty="0" smtClean="0"/>
          </a:p>
          <a:p>
            <a:pPr marL="64008" indent="0">
              <a:buNone/>
            </a:pPr>
            <a:endParaRPr lang="en-US" sz="9600" dirty="0" smtClean="0"/>
          </a:p>
          <a:p>
            <a:pPr algn="l" rtl="0"/>
            <a:r>
              <a:rPr lang="en-US" sz="1600" dirty="0" smtClean="0"/>
              <a:t>MOB:0569757416</a:t>
            </a:r>
          </a:p>
          <a:p>
            <a:pPr algn="l" rtl="0"/>
            <a:r>
              <a:rPr lang="en-US" sz="1200" dirty="0" err="1" smtClean="0"/>
              <a:t>Email:moon_mod@hotmail.com</a:t>
            </a:r>
            <a:endParaRPr lang="ar-SA" sz="9600" dirty="0"/>
          </a:p>
        </p:txBody>
      </p:sp>
    </p:spTree>
    <p:extLst>
      <p:ext uri="{BB962C8B-B14F-4D97-AF65-F5344CB8AC3E}">
        <p14:creationId xmlns:p14="http://schemas.microsoft.com/office/powerpoint/2010/main" val="289617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مقدمة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752528"/>
          </a:xfrm>
        </p:spPr>
        <p:txBody>
          <a:bodyPr>
            <a:noAutofit/>
          </a:bodyPr>
          <a:lstStyle/>
          <a:p>
            <a:pPr algn="just"/>
            <a:r>
              <a:rPr lang="ar-SA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يعرض هذا التقرير التدريب التعاوني ، التدريب الذي تم الفصل الصيفي والفصل الدراسي الأول للعام </a:t>
            </a:r>
            <a:r>
              <a:rPr lang="en-US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1437/1436</a:t>
            </a:r>
            <a:r>
              <a:rPr lang="ar-SA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 وقد تم التدريب في شركة وفرة من تاريخ </a:t>
            </a:r>
            <a:r>
              <a:rPr lang="en-US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1436/08/22</a:t>
            </a:r>
            <a:r>
              <a:rPr lang="ar-SA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 هـ  إلى </a:t>
            </a:r>
            <a:r>
              <a:rPr lang="en-US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1436/11/28</a:t>
            </a:r>
            <a:r>
              <a:rPr lang="ar-SA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هـ بإجمالي ساعات تدريب قدرها </a:t>
            </a:r>
            <a:r>
              <a:rPr lang="en-US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474</a:t>
            </a:r>
            <a:r>
              <a:rPr lang="ar-SA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 ساعة ، ويحتوي هذا التقرير على الاقسام التي تم التدريب فيها في شركة وفرة .</a:t>
            </a:r>
          </a:p>
          <a:p>
            <a:pPr algn="just"/>
            <a:r>
              <a:rPr lang="ar-SA" sz="36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قسمي الانتاج والجودة </a:t>
            </a:r>
          </a:p>
        </p:txBody>
      </p:sp>
    </p:spTree>
    <p:extLst>
      <p:ext uri="{BB962C8B-B14F-4D97-AF65-F5344CB8AC3E}">
        <p14:creationId xmlns:p14="http://schemas.microsoft.com/office/powerpoint/2010/main" val="319971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جهة التدريب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40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تم التدريب في مصنع الوفرة في الخرج على قسم الإنتاج والجودة </a:t>
            </a:r>
          </a:p>
          <a:p>
            <a:pPr algn="just"/>
            <a:r>
              <a:rPr lang="ar-SA" sz="40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قسم الإنتاج : هو القسم المهتم بتشغيل الخط ومعالجة الإنتاج </a:t>
            </a:r>
          </a:p>
          <a:p>
            <a:pPr algn="just"/>
            <a:r>
              <a:rPr lang="ar-SA" sz="40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قسم الجودة ، هو القسم المهتم بجودة وضمان المنتج على أن يكون في المواصفات المطلوبة.</a:t>
            </a:r>
          </a:p>
        </p:txBody>
      </p:sp>
    </p:spTree>
    <p:extLst>
      <p:ext uri="{BB962C8B-B14F-4D97-AF65-F5344CB8AC3E}">
        <p14:creationId xmlns:p14="http://schemas.microsoft.com/office/powerpoint/2010/main" val="167359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عنوان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قسم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tx1"/>
                </a:solidFill>
              </a:rPr>
              <a:t>الإنتاج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2" name="عنصر نائب للمحتوى 41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754000"/>
          </a:xfrm>
        </p:spPr>
        <p:txBody>
          <a:bodyPr>
            <a:normAutofit/>
          </a:bodyPr>
          <a:lstStyle/>
          <a:p>
            <a:r>
              <a:rPr lang="ar-SA" sz="4000" dirty="0" err="1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عددالعاملين</a:t>
            </a:r>
            <a:r>
              <a:rPr lang="ar-SA" sz="40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 : </a:t>
            </a:r>
            <a:r>
              <a:rPr lang="en-US" sz="40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25</a:t>
            </a:r>
            <a:r>
              <a:rPr lang="ar-SA" sz="40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 عامل </a:t>
            </a:r>
          </a:p>
          <a:p>
            <a:r>
              <a:rPr lang="ar-SA" sz="40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خط الإنتاج </a:t>
            </a:r>
          </a:p>
        </p:txBody>
      </p:sp>
      <p:grpSp>
        <p:nvGrpSpPr>
          <p:cNvPr id="44" name="مجموعة 43"/>
          <p:cNvGrpSpPr/>
          <p:nvPr/>
        </p:nvGrpSpPr>
        <p:grpSpPr>
          <a:xfrm>
            <a:off x="921100" y="3129062"/>
            <a:ext cx="5838187" cy="622300"/>
            <a:chOff x="0" y="0"/>
            <a:chExt cx="5838821" cy="622689"/>
          </a:xfrm>
        </p:grpSpPr>
        <p:sp>
          <p:nvSpPr>
            <p:cNvPr id="45" name="مربع نص 1"/>
            <p:cNvSpPr txBox="1"/>
            <p:nvPr/>
          </p:nvSpPr>
          <p:spPr>
            <a:xfrm>
              <a:off x="0" y="0"/>
              <a:ext cx="1300874" cy="6114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>
                  <a:effectLst/>
                  <a:ea typeface="Calibri"/>
                  <a:cs typeface="AL-Mateen"/>
                </a:rPr>
                <a:t>تنظيف البطاطس 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46" name="مربع نص 2"/>
            <p:cNvSpPr txBox="1"/>
            <p:nvPr/>
          </p:nvSpPr>
          <p:spPr>
            <a:xfrm>
              <a:off x="1537090" y="11219"/>
              <a:ext cx="1300874" cy="6114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>
                  <a:effectLst/>
                  <a:ea typeface="Calibri"/>
                  <a:cs typeface="AL-Mateen"/>
                </a:rPr>
                <a:t>تبخير البطاطس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47" name="مربع نص 3"/>
            <p:cNvSpPr txBox="1"/>
            <p:nvPr/>
          </p:nvSpPr>
          <p:spPr>
            <a:xfrm>
              <a:off x="3034911" y="11219"/>
              <a:ext cx="1300874" cy="6114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>
                  <a:effectLst/>
                  <a:ea typeface="Calibri"/>
                  <a:cs typeface="AL-Mateen"/>
                </a:rPr>
                <a:t>تقشير البطاطس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48" name="مربع نص 4"/>
            <p:cNvSpPr txBox="1"/>
            <p:nvPr/>
          </p:nvSpPr>
          <p:spPr>
            <a:xfrm>
              <a:off x="4538341" y="5610"/>
              <a:ext cx="1300480" cy="6108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>
                  <a:effectLst/>
                  <a:ea typeface="Calibri"/>
                  <a:cs typeface="AL-Mateen"/>
                </a:rPr>
                <a:t>تقطيع البطاطس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49" name="سهم إلى اليمين 48"/>
            <p:cNvSpPr/>
            <p:nvPr/>
          </p:nvSpPr>
          <p:spPr>
            <a:xfrm>
              <a:off x="1301477" y="274881"/>
              <a:ext cx="236610" cy="4571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0" name="سهم إلى اليمين 49"/>
            <p:cNvSpPr/>
            <p:nvPr/>
          </p:nvSpPr>
          <p:spPr>
            <a:xfrm>
              <a:off x="2838567" y="274881"/>
              <a:ext cx="197948" cy="4571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1" name="سهم إلى اليمين 50"/>
            <p:cNvSpPr/>
            <p:nvPr/>
          </p:nvSpPr>
          <p:spPr>
            <a:xfrm>
              <a:off x="4336388" y="274881"/>
              <a:ext cx="197948" cy="4571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مجموعة 51"/>
          <p:cNvGrpSpPr/>
          <p:nvPr/>
        </p:nvGrpSpPr>
        <p:grpSpPr>
          <a:xfrm>
            <a:off x="803805" y="3983077"/>
            <a:ext cx="5955482" cy="1641187"/>
            <a:chOff x="-117308" y="0"/>
            <a:chExt cx="5956129" cy="1642213"/>
          </a:xfrm>
        </p:grpSpPr>
        <p:sp>
          <p:nvSpPr>
            <p:cNvPr id="53" name="مربع نص 1"/>
            <p:cNvSpPr txBox="1"/>
            <p:nvPr/>
          </p:nvSpPr>
          <p:spPr>
            <a:xfrm>
              <a:off x="0" y="0"/>
              <a:ext cx="1300874" cy="6114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 dirty="0" smtClean="0">
                  <a:effectLst/>
                  <a:ea typeface="Calibri"/>
                  <a:cs typeface="AL-Mateen"/>
                </a:rPr>
                <a:t>سلق البطاطس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54" name="مربع نص 2"/>
            <p:cNvSpPr txBox="1"/>
            <p:nvPr/>
          </p:nvSpPr>
          <p:spPr>
            <a:xfrm>
              <a:off x="1537090" y="11219"/>
              <a:ext cx="1300874" cy="6114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 dirty="0" smtClean="0">
                  <a:effectLst/>
                  <a:ea typeface="Calibri"/>
                  <a:cs typeface="AL-Mateen"/>
                </a:rPr>
                <a:t>تجفيف  البطاطس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55" name="مربع نص 3"/>
            <p:cNvSpPr txBox="1"/>
            <p:nvPr/>
          </p:nvSpPr>
          <p:spPr>
            <a:xfrm>
              <a:off x="3034911" y="11219"/>
              <a:ext cx="1300874" cy="6114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 dirty="0" smtClean="0">
                  <a:effectLst/>
                  <a:ea typeface="Calibri"/>
                  <a:cs typeface="AL-Mateen"/>
                </a:rPr>
                <a:t>قلي البطاطس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56" name="مربع نص 4"/>
            <p:cNvSpPr txBox="1"/>
            <p:nvPr/>
          </p:nvSpPr>
          <p:spPr>
            <a:xfrm>
              <a:off x="4538341" y="5610"/>
              <a:ext cx="1300480" cy="6108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 dirty="0" smtClean="0">
                  <a:effectLst/>
                  <a:ea typeface="Calibri"/>
                  <a:cs typeface="AL-Mateen"/>
                </a:rPr>
                <a:t>تبريد </a:t>
              </a:r>
              <a:r>
                <a:rPr lang="ar-SA" sz="1600" dirty="0" err="1" smtClean="0">
                  <a:effectLst/>
                  <a:ea typeface="Calibri"/>
                  <a:cs typeface="AL-Mateen"/>
                </a:rPr>
                <a:t>الطباطس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57" name="سهم إلى اليمين 56"/>
            <p:cNvSpPr/>
            <p:nvPr/>
          </p:nvSpPr>
          <p:spPr>
            <a:xfrm>
              <a:off x="1301477" y="274881"/>
              <a:ext cx="236610" cy="4571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58" name="سهم إلى اليمين 57"/>
            <p:cNvSpPr/>
            <p:nvPr/>
          </p:nvSpPr>
          <p:spPr>
            <a:xfrm>
              <a:off x="2838567" y="274881"/>
              <a:ext cx="197948" cy="4571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59" name="سهم إلى اليمين 58"/>
            <p:cNvSpPr/>
            <p:nvPr/>
          </p:nvSpPr>
          <p:spPr>
            <a:xfrm>
              <a:off x="4336388" y="274881"/>
              <a:ext cx="197948" cy="4571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60" name="مربع نص 1"/>
            <p:cNvSpPr txBox="1"/>
            <p:nvPr/>
          </p:nvSpPr>
          <p:spPr>
            <a:xfrm>
              <a:off x="-117308" y="1019524"/>
              <a:ext cx="1300874" cy="6114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 dirty="0" smtClean="0">
                  <a:effectLst/>
                  <a:ea typeface="Calibri"/>
                  <a:cs typeface="AL-Mateen"/>
                </a:rPr>
                <a:t>تجميد البطاطس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61" name="مربع نص 2"/>
            <p:cNvSpPr txBox="1"/>
            <p:nvPr/>
          </p:nvSpPr>
          <p:spPr>
            <a:xfrm>
              <a:off x="1419782" y="1030743"/>
              <a:ext cx="1300874" cy="61147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 dirty="0" smtClean="0">
                  <a:effectLst/>
                  <a:ea typeface="Calibri"/>
                  <a:cs typeface="AL-Mateen"/>
                </a:rPr>
                <a:t>التعبئة والتغليف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  <p:sp>
          <p:nvSpPr>
            <p:cNvPr id="62" name="سهم إلى اليمين 61"/>
            <p:cNvSpPr/>
            <p:nvPr/>
          </p:nvSpPr>
          <p:spPr>
            <a:xfrm>
              <a:off x="1184169" y="1294405"/>
              <a:ext cx="236610" cy="4571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140701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8356" y="3717032"/>
            <a:ext cx="2458616" cy="613790"/>
          </a:xfrm>
        </p:spPr>
        <p:txBody>
          <a:bodyPr>
            <a:noAutofit/>
          </a:bodyPr>
          <a:lstStyle/>
          <a:p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تنظيف البطاطس</a:t>
            </a:r>
            <a:endParaRPr lang="ar-SA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1"/>
            <a:ext cx="1656184" cy="2016223"/>
          </a:xfrm>
          <a:prstGeom prst="rect">
            <a:avLst/>
          </a:prstGeom>
        </p:spPr>
      </p:pic>
      <p:pic>
        <p:nvPicPr>
          <p:cNvPr id="5" name="صورة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6832"/>
            <a:ext cx="1512168" cy="2016224"/>
          </a:xfrm>
          <a:prstGeom prst="rect">
            <a:avLst/>
          </a:prstGeom>
        </p:spPr>
      </p:pic>
      <p:pic>
        <p:nvPicPr>
          <p:cNvPr id="6" name="صورة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16832"/>
            <a:ext cx="1512168" cy="2016224"/>
          </a:xfrm>
          <a:prstGeom prst="rect">
            <a:avLst/>
          </a:prstGeom>
        </p:spPr>
      </p:pic>
      <p:pic>
        <p:nvPicPr>
          <p:cNvPr id="7" name="صورة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16832"/>
            <a:ext cx="1512168" cy="2016224"/>
          </a:xfrm>
          <a:prstGeom prst="rect">
            <a:avLst/>
          </a:prstGeom>
        </p:spPr>
      </p:pic>
      <p:pic>
        <p:nvPicPr>
          <p:cNvPr id="8" name="صورة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7" y="1890700"/>
            <a:ext cx="1461126" cy="2042355"/>
          </a:xfrm>
          <a:prstGeom prst="rect">
            <a:avLst/>
          </a:prstGeom>
        </p:spPr>
      </p:pic>
      <p:pic>
        <p:nvPicPr>
          <p:cNvPr id="9" name="صورة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7" y="4249726"/>
            <a:ext cx="1422735" cy="2131602"/>
          </a:xfrm>
          <a:prstGeom prst="rect">
            <a:avLst/>
          </a:prstGeom>
        </p:spPr>
      </p:pic>
      <p:pic>
        <p:nvPicPr>
          <p:cNvPr id="10" name="صورة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438" y="4264847"/>
            <a:ext cx="1486833" cy="2188489"/>
          </a:xfrm>
          <a:prstGeom prst="rect">
            <a:avLst/>
          </a:prstGeom>
        </p:spPr>
      </p:pic>
      <p:pic>
        <p:nvPicPr>
          <p:cNvPr id="11" name="صورة 1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49726"/>
            <a:ext cx="1512168" cy="2131602"/>
          </a:xfrm>
          <a:prstGeom prst="rect">
            <a:avLst/>
          </a:prstGeom>
        </p:spPr>
      </p:pic>
      <p:pic>
        <p:nvPicPr>
          <p:cNvPr id="12" name="صورة 1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249726"/>
            <a:ext cx="1512168" cy="2203610"/>
          </a:xfrm>
          <a:prstGeom prst="rect">
            <a:avLst/>
          </a:prstGeom>
        </p:spPr>
      </p:pic>
      <p:pic>
        <p:nvPicPr>
          <p:cNvPr id="13" name="صورة 12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64847"/>
            <a:ext cx="1656184" cy="2188489"/>
          </a:xfrm>
          <a:prstGeom prst="rect">
            <a:avLst/>
          </a:prstGeom>
        </p:spPr>
      </p:pic>
      <p:sp>
        <p:nvSpPr>
          <p:cNvPr id="14" name="عنوان 1"/>
          <p:cNvSpPr txBox="1">
            <a:spLocks/>
          </p:cNvSpPr>
          <p:nvPr/>
        </p:nvSpPr>
        <p:spPr>
          <a:xfrm>
            <a:off x="2339752" y="3789040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تبخير البطاطس</a:t>
            </a:r>
            <a:endParaRPr lang="ar-SA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3952077" y="3792398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تقشير البطاطس</a:t>
            </a:r>
            <a:endParaRPr lang="ar-SA" sz="1600" dirty="0"/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5724128" y="3811695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سلق</a:t>
            </a:r>
            <a:r>
              <a:rPr lang="ar-SA" sz="1600" dirty="0" smtClean="0"/>
              <a:t> </a:t>
            </a:r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البطاطس</a:t>
            </a:r>
            <a:endParaRPr lang="ar-SA" sz="1600" dirty="0"/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7211421" y="3792398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تقطيع البطاطس</a:t>
            </a:r>
            <a:endParaRPr lang="ar-SA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7236297" y="6242895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تبريد البطاطس</a:t>
            </a:r>
            <a:endParaRPr lang="ar-SA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5427746" y="6309320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تجميد</a:t>
            </a:r>
            <a:r>
              <a:rPr lang="ar-SA" sz="1600" dirty="0" smtClean="0"/>
              <a:t> </a:t>
            </a:r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البطاطس</a:t>
            </a:r>
            <a:endParaRPr lang="ar-SA" sz="1600" dirty="0"/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3830040" y="6312731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تجميد</a:t>
            </a:r>
            <a:r>
              <a:rPr lang="ar-SA" sz="1600" dirty="0" smtClean="0"/>
              <a:t> </a:t>
            </a:r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البطاطس</a:t>
            </a:r>
            <a:endParaRPr lang="ar-SA" sz="1600" dirty="0"/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2267744" y="6381328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تعبئة</a:t>
            </a:r>
            <a:r>
              <a:rPr lang="ar-SA" sz="1600" dirty="0" smtClean="0"/>
              <a:t> </a:t>
            </a:r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البطاطس</a:t>
            </a:r>
            <a:endParaRPr lang="ar-SA" sz="1600" dirty="0"/>
          </a:p>
        </p:txBody>
      </p:sp>
      <p:sp>
        <p:nvSpPr>
          <p:cNvPr id="24" name="عنوان 1"/>
          <p:cNvSpPr txBox="1">
            <a:spLocks/>
          </p:cNvSpPr>
          <p:nvPr/>
        </p:nvSpPr>
        <p:spPr>
          <a:xfrm>
            <a:off x="467544" y="6381328"/>
            <a:ext cx="2160240" cy="61379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1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تغليف</a:t>
            </a:r>
            <a:r>
              <a:rPr lang="ar-SA" sz="1600" dirty="0" smtClean="0"/>
              <a:t> </a:t>
            </a:r>
            <a:r>
              <a:rPr lang="ar-SA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البطاطس</a:t>
            </a: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384338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قسم الجودة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عدد</a:t>
            </a:r>
            <a:r>
              <a:rPr lang="ar-SA" dirty="0" smtClean="0"/>
              <a:t> </a:t>
            </a:r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العاملين</a:t>
            </a:r>
            <a:r>
              <a:rPr lang="ar-SA" dirty="0" smtClean="0"/>
              <a:t> : </a:t>
            </a:r>
            <a:r>
              <a:rPr lang="en-US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11</a:t>
            </a:r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 عامل</a:t>
            </a:r>
          </a:p>
          <a:p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تحاليل المختبر للمنتج النهائي</a:t>
            </a:r>
            <a:r>
              <a:rPr lang="ar-SA" dirty="0" smtClean="0"/>
              <a:t> .</a:t>
            </a:r>
          </a:p>
          <a:p>
            <a:endParaRPr lang="ar-SA" dirty="0"/>
          </a:p>
          <a:p>
            <a:endParaRPr lang="ar-SA" dirty="0" smtClean="0"/>
          </a:p>
          <a:p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تحليل زيت القلي</a:t>
            </a:r>
          </a:p>
          <a:p>
            <a:endParaRPr lang="ar-SA" dirty="0"/>
          </a:p>
          <a:p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تحليل الأفلام والكراتين</a:t>
            </a:r>
          </a:p>
        </p:txBody>
      </p:sp>
      <p:pic>
        <p:nvPicPr>
          <p:cNvPr id="4" name="صورة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56991"/>
            <a:ext cx="1800200" cy="1666741"/>
          </a:xfrm>
          <a:prstGeom prst="rect">
            <a:avLst/>
          </a:prstGeom>
        </p:spPr>
      </p:pic>
      <p:pic>
        <p:nvPicPr>
          <p:cNvPr id="5" name="صورة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56992"/>
            <a:ext cx="1656184" cy="1666742"/>
          </a:xfrm>
          <a:prstGeom prst="rect">
            <a:avLst/>
          </a:prstGeom>
        </p:spPr>
      </p:pic>
      <p:pic>
        <p:nvPicPr>
          <p:cNvPr id="6" name="صورة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295971"/>
            <a:ext cx="1800200" cy="1466215"/>
          </a:xfrm>
          <a:prstGeom prst="rect">
            <a:avLst/>
          </a:prstGeom>
        </p:spPr>
      </p:pic>
      <p:pic>
        <p:nvPicPr>
          <p:cNvPr id="7" name="صورة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233424"/>
            <a:ext cx="1656184" cy="159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3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الخاتمة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فوائد التدريب :</a:t>
            </a:r>
          </a:p>
          <a:p>
            <a:pPr algn="just"/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اضافت لي فترة التدريب الكثير من طرق التفكير والتفكير الإنتاجي </a:t>
            </a:r>
          </a:p>
          <a:p>
            <a:pPr algn="just"/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يعود الفضل في ذلك للمشرفين حيث سمحوا  لي بملازمتهم في الأعمال الإدارية الفنية .</a:t>
            </a:r>
          </a:p>
          <a:p>
            <a:pPr algn="just"/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التدريب التعاوني هو تجربة مفيدة وناجحة ذات المعنى لكل طالب </a:t>
            </a:r>
          </a:p>
          <a:p>
            <a:pPr algn="just"/>
            <a:r>
              <a:rPr lang="ar-SA" sz="3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أقدم الشكر لكل القائمين على مقرر التدريب التعاوني.</a:t>
            </a:r>
          </a:p>
        </p:txBody>
      </p:sp>
    </p:spTree>
    <p:extLst>
      <p:ext uri="{BB962C8B-B14F-4D97-AF65-F5344CB8AC3E}">
        <p14:creationId xmlns:p14="http://schemas.microsoft.com/office/powerpoint/2010/main" val="327309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التوصيات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والمقترحات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SA" sz="48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التدريب في أكثر من </a:t>
            </a:r>
            <a:r>
              <a:rPr lang="ar-SA" sz="480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قسم لاستغلال </a:t>
            </a:r>
            <a:r>
              <a:rPr lang="ar-SA" sz="48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فترة التدريب </a:t>
            </a:r>
          </a:p>
          <a:p>
            <a:pPr algn="just"/>
            <a:r>
              <a:rPr lang="ar-SA" sz="48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الحرص أن يكون المشرف بالخبرة الكافية وأن يكون في نفس التخصص </a:t>
            </a:r>
          </a:p>
          <a:p>
            <a:pPr algn="just"/>
            <a:r>
              <a:rPr lang="ar-SA" sz="48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وضع خطة واضحة ومتفق عليهما ما بين الجامعة وجهة التدريب</a:t>
            </a:r>
          </a:p>
        </p:txBody>
      </p:sp>
    </p:spTree>
    <p:extLst>
      <p:ext uri="{BB962C8B-B14F-4D97-AF65-F5344CB8AC3E}">
        <p14:creationId xmlns:p14="http://schemas.microsoft.com/office/powerpoint/2010/main" val="36647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السلبيات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عدم وجود مكافئة مالية </a:t>
            </a:r>
          </a:p>
          <a:p>
            <a:r>
              <a:rPr lang="ar-SA" sz="48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AF_Najed" pitchFamily="2" charset="-78"/>
              </a:rPr>
              <a:t>عدم تعاون بعض المشرفين في إعطاء المعلومة</a:t>
            </a:r>
          </a:p>
        </p:txBody>
      </p:sp>
    </p:spTree>
    <p:extLst>
      <p:ext uri="{BB962C8B-B14F-4D97-AF65-F5344CB8AC3E}">
        <p14:creationId xmlns:p14="http://schemas.microsoft.com/office/powerpoint/2010/main" val="27729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</TotalTime>
  <Words>274</Words>
  <Application>Microsoft Office PowerPoint</Application>
  <PresentationFormat>عرض على الشاشة (3:4)‏</PresentationFormat>
  <Paragraphs>59</Paragraphs>
  <Slides>10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جهة التدريب: شركة وفرة</vt:lpstr>
      <vt:lpstr>مقدمة</vt:lpstr>
      <vt:lpstr>جهة التدريب</vt:lpstr>
      <vt:lpstr>قسم الإنتاج</vt:lpstr>
      <vt:lpstr>تنظيف البطاطس</vt:lpstr>
      <vt:lpstr>قسم الجودة</vt:lpstr>
      <vt:lpstr>الخاتمة</vt:lpstr>
      <vt:lpstr>التوصيات والمقترحات</vt:lpstr>
      <vt:lpstr>السلبيات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جهة التدريب: شركة وفرة</dc:title>
  <dc:creator>DR.Ahmed Saker 2O11</dc:creator>
  <cp:lastModifiedBy>DR.Ahmed Saker 2O11</cp:lastModifiedBy>
  <cp:revision>10</cp:revision>
  <dcterms:created xsi:type="dcterms:W3CDTF">2016-03-27T18:16:11Z</dcterms:created>
  <dcterms:modified xsi:type="dcterms:W3CDTF">2016-04-04T13:21:46Z</dcterms:modified>
</cp:coreProperties>
</file>