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732" r:id="rId1"/>
  </p:sldMasterIdLst>
  <p:notesMasterIdLst>
    <p:notesMasterId r:id="rId18"/>
  </p:notesMasterIdLst>
  <p:sldIdLst>
    <p:sldId id="271" r:id="rId2"/>
    <p:sldId id="268" r:id="rId3"/>
    <p:sldId id="274" r:id="rId4"/>
    <p:sldId id="264" r:id="rId5"/>
    <p:sldId id="265" r:id="rId6"/>
    <p:sldId id="278" r:id="rId7"/>
    <p:sldId id="257" r:id="rId8"/>
    <p:sldId id="262" r:id="rId9"/>
    <p:sldId id="263" r:id="rId10"/>
    <p:sldId id="266" r:id="rId11"/>
    <p:sldId id="270" r:id="rId12"/>
    <p:sldId id="277" r:id="rId13"/>
    <p:sldId id="269" r:id="rId14"/>
    <p:sldId id="275" r:id="rId15"/>
    <p:sldId id="276" r:id="rId16"/>
    <p:sldId id="272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45EF9A6-1467-4060-9E78-1F8411CA3EBD}" type="datetimeFigureOut">
              <a:rPr lang="ar-SA" smtClean="0"/>
              <a:t>04/02/37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FE03CA3-EFF6-4F16-8B06-02883B8C56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500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03CA3-EFF6-4F16-8B06-02883B8C5639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3175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D585-8DF7-4FEC-B762-D199396A12E9}" type="datetime1">
              <a:rPr lang="ar-SA" smtClean="0"/>
              <a:t>04/02/37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3503-A021-4FA2-B489-16E2487E83CC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D1F8-F2A2-4E8A-812A-081B0DEBD20A}" type="datetime1">
              <a:rPr lang="ar-SA" smtClean="0"/>
              <a:t>04/02/37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3503-A021-4FA2-B489-16E2487E83C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1E74D-B4FC-4A16-895E-C695D93FFC41}" type="datetime1">
              <a:rPr lang="ar-SA" smtClean="0"/>
              <a:t>04/02/37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3503-A021-4FA2-B489-16E2487E83C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AE39-6421-4640-85AC-29C0A0C9277A}" type="datetime1">
              <a:rPr lang="ar-SA" smtClean="0"/>
              <a:t>04/02/37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3503-A021-4FA2-B489-16E2487E83C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شكل حر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0A0A-B20A-438C-B587-2B6D3EF08202}" type="datetime1">
              <a:rPr lang="ar-SA" smtClean="0"/>
              <a:t>04/02/37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3503-A021-4FA2-B489-16E2487E83CC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B2A2-70CD-4964-B3AD-123F59D8FD83}" type="datetime1">
              <a:rPr lang="ar-SA" smtClean="0"/>
              <a:t>04/02/37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3503-A021-4FA2-B489-16E2487E83C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8310-2B5F-4102-9BE4-76C53D039560}" type="datetime1">
              <a:rPr lang="ar-SA" smtClean="0"/>
              <a:t>04/02/37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3503-A021-4FA2-B489-16E2487E83C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D5F4-AADA-4AB9-B1BE-3C85C532AD28}" type="datetime1">
              <a:rPr lang="ar-SA" smtClean="0"/>
              <a:t>04/02/37</a:t>
            </a:fld>
            <a:endParaRPr lang="ar-SA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5D3503-A021-4FA2-B489-16E2487E83CC}" type="slidenum">
              <a:rPr lang="ar-SA" smtClean="0"/>
              <a:t>‹#›</a:t>
            </a:fld>
            <a:endParaRPr lang="ar-SA"/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B9CD-A7FC-49B0-A3AB-212EF7F93AA1}" type="datetime1">
              <a:rPr lang="ar-SA" smtClean="0"/>
              <a:t>04/02/37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3503-A021-4FA2-B489-16E2487E83C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1B6F-B1B7-40E5-8112-82D6EDAB8CCF}" type="datetime1">
              <a:rPr lang="ar-SA" smtClean="0"/>
              <a:t>04/02/37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05D3503-A021-4FA2-B489-16E2487E83C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F5E8C4E-1C86-4448-8A5A-6899AFD0AD13}" type="datetime1">
              <a:rPr lang="ar-SA" smtClean="0"/>
              <a:t>04/02/37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3503-A021-4FA2-B489-16E2487E83C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شكل حر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شكل حر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61BDA85-9EB8-4573-81A4-702E7B8362FA}" type="datetime1">
              <a:rPr lang="ar-SA" smtClean="0"/>
              <a:t>04/02/37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05D3503-A021-4FA2-B489-16E2487E83CC}" type="slidenum">
              <a:rPr lang="ar-SA" smtClean="0"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r" rtl="1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r" rtl="1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r" rtl="1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ailto:ali29292929@hot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51520" y="1484784"/>
            <a:ext cx="6192688" cy="36009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</a:t>
            </a:r>
          </a:p>
          <a:p>
            <a:pPr marL="571500" indent="-571500" algn="ctr">
              <a:buFont typeface="Arial" pitchFamily="34" charset="0"/>
              <a:buChar char="•"/>
            </a:pPr>
            <a:r>
              <a:rPr lang="ar-SA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جهة</a:t>
            </a:r>
            <a:r>
              <a:rPr lang="ar-SA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ar-SA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التدريب</a:t>
            </a:r>
            <a:r>
              <a:rPr lang="ar-SA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: شركة </a:t>
            </a:r>
            <a:r>
              <a:rPr lang="ar-SA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اراسكو</a:t>
            </a:r>
            <a:endParaRPr lang="ar-SA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571500" indent="-571500" algn="ctr" rtl="1">
              <a:buFont typeface="Arial" pitchFamily="34" charset="0"/>
              <a:buChar char="•"/>
            </a:pPr>
            <a:r>
              <a:rPr lang="ar-SA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إعداد المتدرب</a:t>
            </a:r>
            <a:r>
              <a:rPr lang="ar-SA" sz="3200" dirty="0" smtClean="0">
                <a:solidFill>
                  <a:schemeClr val="accent5">
                    <a:lumMod val="75000"/>
                  </a:schemeClr>
                </a:solidFill>
              </a:rPr>
              <a:t>:  </a:t>
            </a:r>
            <a:r>
              <a:rPr lang="ar-SA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علي الرشيد</a:t>
            </a:r>
            <a:endParaRPr lang="en-US" sz="3200" dirty="0" err="1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285750" indent="-285750" algn="ctr" rtl="1">
              <a:buFont typeface="Arial" pitchFamily="34" charset="0"/>
              <a:buChar char="•"/>
            </a:pPr>
            <a:endParaRPr lang="ar-SA" sz="3200" dirty="0" smtClean="0"/>
          </a:p>
          <a:p>
            <a:pPr marL="571500" indent="-571500" algn="ctr" rtl="1">
              <a:buFont typeface="Arial" pitchFamily="34" charset="0"/>
              <a:buChar char="•"/>
            </a:pPr>
            <a:r>
              <a:rPr lang="ar-SA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الفصل</a:t>
            </a:r>
            <a:r>
              <a:rPr lang="ar-SA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التدريبي :</a:t>
            </a:r>
            <a:r>
              <a:rPr lang="ar-SA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الثاني+الصيف</a:t>
            </a:r>
            <a:r>
              <a:rPr lang="ar-SA" sz="3200" dirty="0" smtClean="0">
                <a:solidFill>
                  <a:schemeClr val="accent5">
                    <a:lumMod val="75000"/>
                  </a:schemeClr>
                </a:solidFill>
              </a:rPr>
              <a:t>، </a:t>
            </a:r>
            <a:r>
              <a:rPr lang="ar-SA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للعام</a:t>
            </a:r>
            <a:r>
              <a:rPr lang="ar-SA" sz="3200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ar-SA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1436/</a:t>
            </a:r>
            <a:r>
              <a:rPr lang="ar-SA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1437</a:t>
            </a:r>
            <a:r>
              <a:rPr lang="ar-SA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هـ</a:t>
            </a:r>
            <a:endParaRPr lang="en-US" sz="3200" dirty="0" err="1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ar-SA" sz="3200" dirty="0"/>
          </a:p>
        </p:txBody>
      </p:sp>
      <p:pic>
        <p:nvPicPr>
          <p:cNvPr id="7" name="صورة 6" descr="3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196" y="1904458"/>
            <a:ext cx="2791542" cy="1950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AutoShape 2" descr="data:image/jpeg;base64,/9j/4AAQSkZJRgABAQAAAQABAAD/2wCEAAkGBxQSEhQUEhQQFhQXGBUWFxcXGRgXGBgXHBgWFhwaFhccHCgiGholJxwWITEiJSkrLi4uFx8zODctNygtLisBCgoKDg0OGxAQGzckICQ0LC80LDgvLSw0Nyw0LDAsLC80MCwtLCwsLCwsNC8sLCwsLDQsLC8sLCwsLywsLCwsLP/AABEIAIwBaAMBEQACEQEDEQH/xAAcAAEAAgMBAQEAAAAAAAAAAAAABQYBAwQHAgj/xABKEAABAwICAwsICQIEBQUAAAABAAIDBBESIQUGMQcTFiJBUVJhcZLSNFNygZGTsbIUFSMyM0JUodOCwWJzs9EkQ1XC8DV0g6Lh/8QAGgEBAAMBAQEAAAAAAAAAAAAAAAMEBQIBBv/EADkRAAEDAgEKBAUFAAIDAQEAAAEAAgMEEVEFEhQhMUGBodHwExVxsTIzNGGRIlJTweEjQmJy8TUk/9oADAMBAAIRAxEAPwC1a56z1NPVOjikDWBrCBhYcy25zIutSlpY5I85w1rByhXTQzZrDq1bgoPhxW+dHu4/CrOgw4cyqXmtTjyCcOK3zo93H4U0GHDmU81qceQThxW+dHu4/Cmgw4cynmtTjyCcOK3zo93H4U0GHDmU81qceQThxW+dHu4/Cmgw4cynmtTjyCcOK3zo93H4U0GHDmU81qceQThxW+dHu4/Cmgw4cynmtTjyCcOK3zo93H4U0GHDmU81qceQThxW+dHu4/Cmgw4cynmtTjyCcOK3zo93H4U0GHDmU81qceQThxW+dHu4/Cmgw4cynmtTjyCcOK3zo93H4U0GHDmU81qceQThxW+dHu4/Cmgw4cynmtTjyCcOK3zo93H4U0GHDmU81qceQThxW+dHu4/Cmgw4cynmtTjyCcOK3zo93H4U0GHDmU81qceQThxW+dHu4/Cmgw4cynmtTjyCcOK3zo93H4U0GHDmU81qceQThxW+dHu4/Cmgw4cynmtTjyCcOK3zo93H4U0GHDmU81qceQThxW+dHu4/Cmgw4cynmtTjyCcOK3zo93H4U0GHDmU81qceQThxW+dHu4/Cmgw4cynmtTjyCcOK3zo93H4U0GHDmU81qceQThxW+dHu4/Cmgw4cynmtTjyCcOK3zo93H4U0GHDmU81qceQThxW+dHu4/Cmgw4cynmtTjyCcOK3zo93H4U0GHDmU81qceQThxW+dHu4/Cmgw4cynmtTjyCcOK3zo93H4U0GHDmU81qceQThxW+dHu4/Cmgw4cynmtTjyCcOK3zo93H4U0GHDmU81qceQThxW+dHu4/Cmgw4cynmtTjyCcOK3zo93H4U0GHDmU81qceQThxW+dHu4/Cmgw4cynmtTjyCcOK3zo93H4U0GHDmU81qceQThxW+dHu4/Cmgw4cynmtTjyCcOK3zo93H4U0GHDmU81qceQThxW+dHu4/Cmgw4cynmtTjyCcOK3zo93H4U0GHDmU81qceQThxW+dHu4/Cmgw4cynmtTjyCcOK3zo93H4U0GHDmU81qceQThxW+dHu4/Cmgw4cynmtTjyCltVda6qarijkkBY4uuMDBezHHaG35AoKmliZEXNGtWqLKE8s7WOOo/YYKN3RvLn+jH8oU1D8kcVXyt9RwCrKuLMREREREREREREREREREREREREREREREREREREREREREREREREREREREREREREREREREREREWWMJIABJOQAzJPUF4TbWV6GlxsF2V2iJ4Wh0sUjGuzBIy7DzHqOa4ZNG82abqaSmljAL2kBcSkUCIiIiIiIindRvLoO13yPVas+S7ver+TPqW8fYrp3RvLn+jH8oXFD8kcVJlb6jgFWVcWYiIiIiIiItlLCXvYwEAuc1oJyAuQLk8gXLnZoJwXcbM9waN6s0upLxVMpt+iu5hkxWNwBlbBfM82ewHmVQVoMZkzfstI5LImEWeNYv2FX9KURgmkiLmuLHFt27D/5zK1G/PYHYrPni8KQsJvZcq7USIiIiIiIiIiIiIiIiIiIiIiIi69H6LmnxbzG9+G2LDyXva/sPsUb5WR/EbKaGnkmvmC9lqrKN8LyyVrmOFrg7c8wumPa8XabhcyRPjdmvFitK6UaIiIiIiIiIiIiIiIiIiwiKT0bq/Uz23qF5B/MRhb3nWB9ShkqI2fEVaho55fhbqx2K26L3ODkaiX+iP+73D+3rVGTKP7B+VqQ5G3yu4Dr/AIrnorQsFMLQxtaeV21x7XHP1KhJM+T4iteGmihFmNsu5zQQQQCDtBzB7QolORdVnS2o1NNcsBhdzs+762HL2WVyKulZt1rOnyXBJrAzT9uip+k9QqqK5jwTN/wmzrdbXf2JV+Ovid8WpZE2SZ2fD+oKs1FO+M4ZGPY7mcC0+wq21wcLtN1nPjew2cLLWulwiIp3Uby6Dtd8j1WrPku73q/kz6lvH2K6d0by5/ox/KFxQ/JHFSZW+o4BVlXFmIiIiIiIiKY1d1clrHHBZrG/ee7YOoc56vbZV56hkI17cFcpKKSoP6dQG9SFRqtHe0NdTSS8jCQy5HI12IgnmUTap210ZA7+ysuoGXsyUF2Gz+1xaz6umiMYc8PLwTkLWtYW257epSU9QJr2FrKCtojTZtze6hFZVFERERZa0kgAEk5ADaT1IvQCTYKz0WotS9odIYoWnzjrO9gBt2Egqk+ujBsNa048kzOF3Wb6rNXqHUtaXRuhmA5I3cb2EAfuja+MmzrhJMkzNF2kOVXewgkEEEEgg5EEbQRyFXQb6wswgg2Kwi8REREW6jpXyvbHGC57jYDr/sOtcveGNLjsXccbpHBjRrKslTqtBAQyprY45SBxWxueG36TgcvWAqjap79bGXHrZaT6CKIhsstjha6jtP6uSUoa/EySF9sEjNhuLi/Nfbyg86lhqWy3Gwjcq9VRPgAde7TvXVufTOFdE0OcGux4gCQHWjkIxDlttzXFaAYSfT3CkyU5wqWgHUb+xWzdG8uf6Efyryg+T+V1lb6jgFWFcWYiIiIiItlNAZHtY37znNaO0kALxzg0Encu2ML3Bo2nUrRJqY2LKorKWJ3R+8fYS0/sqQrC74GE98VpnJjWfNlAPfotU+prnRmSlnhqQ37wZk/1Nuc+q9+a69bWAOzZGlq5fkwludC4PtgqwVdWWiIsFEXuFBoCmhtvcMYI/MRid3nXP7r5x88j/icvtY6WGP4GgKSUSnREXM7SMIfgMsIf0S9od3b3Xfhvte2pRmVgdm5wvhdR+i9YI5d/xujYIpXRgucGgtFrOuTynF7FJJA5ubbXcXUMVUx+eSbZpIUpTVLJG4o3se3naQ4e0KFzS02IsrDXtcLtNwtq8XS1zwNeML2tc3mcA4ewr0OLTcLlzQ4WcLrzrdH0PBA2J0MbWFznB2G4BAAI4t7D1BatBM95IcbrBytTxRta5jbEqjrSWGp3Uby6Dtd8j1WrPku73q/kz6lvH2K6d0by5/ox/KFxQ/JHFSZW+o4BVlXFmIiIiIiIiL0KgJZoN5j+8ceK3XLgdf8ApWU/XWAO+3t1X0EV25NJbt1+9jyVCo/xGek34hab/hKw4fmN9Qrtur/iQei/4tWdk3Y7gtnLe1nFURaawkRERFM6o6Rip6lskzSWgEAjPATljty2z68+pV6qN0kZa1XaCeOGYOeNXt91Ma96Jmc76U2Qz07s2uBuIwdgsMsPWPXnma9HKwDwyLO91bylTyk+MDnNPL/Pv+fvq1G0RMXipxmGBmbnk2DwNrc8i3kJOQ7V1WTMt4drk7lzk2nkzvFvmtG/H/Fwa6aTiqakyQghuENLtmMi/Gtt2WGfMFLSRPjjzXKvlCeOabOj/OKglZVFERERW3cxivVk2+7E835iS1vwJ/dUcoG0VvutbI7bzk4DooHT8++VM773BlkserEQP2srMDc2No+wVGrdnTvP3KudHZ2g375sAfhv1S8W3ryWe/VWC3epbMdjk053399XNV3UHy+D/wCT/SkVut+Q7h7hZ2S/qm8fYrfujeXP9CP5VzQfJ/K7yt9RwCrCuLMREREREQFEBshKITdS2qle6CqhcDYFzWP5ixxAN/j2gKCpjD4iCrdDKY52kb9XArv3Q6ARVji0WEjRJ1XNw72kE+tRUMmdFr3alPlWIMnuN+tVpXFmrBRAv0Evl194hRFC6R+nu/AFGwc73SOd+zAB+6sR+APjufx1VSXSj8vNHqT0XnOs2lKlxMVRJTTDkLBG7CepzQHNPUVq08UY/UwEflYFZPN8EhDvS2r8awoKmmwODgGEjYHAOHracj61Zc3OFlQjfmOva69E1erNJTNxMnoXgWu12EkdRETcvasqdlMw2LSO/uvoKaSskbcOae//ABVwonykfbMja7njcXNPea0jsz7VReG3/SVqxl9v1gX+xv8A0F0rhSKibq34dP6T/g1aWTficsXLXy2+q85WsvnVO6jeXQdrvkeq1Z8l3e9X8mfUt4+xXTujeXP9GP5QuKH5I4qTK31HAKsq4sxERERERERWHVnWg0zXxSMEsD73YTYi4sbc4I2g/tnepUUviEOabELRo68wNLHi7TuX27StDG4PgpJC8G4315LG9eEE4uwleeFO4We/V9l1pFIw50cev7nu6l9K62UNSWmemneWghvGw2B2/deFBHSzx/A4Dv0VqbKFJNbxGE27xXD9aaK/Rzd938il8Kq/eO+Cg8eg/jP5/wBT600V+jm77v5E8Kq/eO+CePQfxn8/6n1por9HN33fyJ4VV+8d8E8eg/jP5/1BpTRf6Kbvu/kTwqr9474L3SKD+M98V202ulLTxuZTU0gDvyveSzm2Eu9drXUTqOWR13u5f/FM3KcETS2Jh9L6v7SXXOmnibHUU0mFtuJG8hmWQyBblzA3svRRysdnMd3zQ5TglYGyMPoDq/pcf1rov9FN3z/Iu/Cqv3jvgodIoP4z3xT610X+im75/kTwqr9474JpFB/Ge+KfWui/0U3fP8ieFVfvHfBNIoP4z3xT610X+im75/kTwqr9474JpFB/Ge+K2s10ipxho6VjASC8vNy4Dkyz9ZJtfYvDRPk1yvuuhlOOIWgjtiuM1+jHHE6mqWE5ljHgsv1EkEDssu/DqRqDgVF41C45xYQcBs91p1h1n3+NsEMYhp2WswG5NtmI83LbnzJK6gpsxxe43cuKuv8AFYImDNaFwataSbTVMczg5zWY7htrm7HNyv2qWojMkZaN/VV6OcQzCR2wX9lZNI6x6PneZJaWdzyACcRGQyGQeAqkdPUMGa14t39lpS1tHK7Oewk9/dc31por9HN33fyLvwqr9474KLx6D+M/n/U+tNFfo5u+7+RPCqv3jvgnj0H8Z/P+p9aaK/Rzd938ieFVfvHfBPHoP4z+f9T600V+jm77v5E8Kq/eO+CePQfxn8/6g0rov9FN3z/InhVX7x3wXukUH8Z74odKaL/RTd938ieFVfvHfBPHoP4z3xW19Zo5rWvNBVNa77ri54B9F2+Z+pchlSTbxB3wXZfRtAcYiBjr6r41r1mpqyPKGUTCwY9xFmjE0uuA7O4BGYO1e01NLE7bq3hcVtdBUM+E524++9VBX1kLBRAv0Evl194hRFUNI09TpElrHGCj2B355v8AEG5cQ8lyARnnyXo3R04uRd3t/qy5WTVZsDms5n/MPyqzpHVhrqkUtIHucwAzSvOTScwMhYADtJJtyFXI6oiPxJN+wLOmoWul8GEaxtJ774KOp9WpZGzuis8wPLHNF8TgL5tHLs2beZSmpa0tDtVwq7aB7g8s15ptbFWLROrDZomVVDNJDL0XHE0OGRbiAuG9uK4OxVZKkscY5RcLQhomyME1O4tOH9d3Vw0HpCR4MdQzBOy2IfleOR8Z2Fp/YqhMxrTdhuD3YrVp5XuGbILOHdx3qUooVYVE3Vvw6f0n/Bq0sm/E5YuWvlt9V5ytZfOqd1G8ug7XfI9Vqz5Lu96v5M+pbx9iundG8uf6MfyhcUPyRxUmVvqOAVZVxZiIiIiIiIiIiIiIiIiIiIiIiIiIiIiIiIiIiIiIiwiIiLKIsIiyiIiIiIiLCIpjSOsc01PHTv3vBHhsQLOOEYRc3tkOYBQMpmMeXjaVclrZJYhE61godTqmsoiwUQL9BL5dfeLDmgixzB2hEWURcWitHiEO5XyPdJI7nc4k27BsHUFJJIX2wGpRRRCMHEm5Vf1DPHrv/cO+LlZrNjPRUsn/ABS/+xVgoNHiF8xZYMkcJMPM+1nkdRs09t1WfIXAX3auCuxxBjnEbDr4712W5eVRqVZRFRN1b8On9J/watLJvxOWLlr5bfVecrWXzqndRvLoO13yPVas+S7ver+TPqW8fYrp3RvLn+jH8oXFD8kcVJlb6jgFWVcWYiIiIiIiIu7Ruhp6i+8xPeBkSLAA81yQLqKSZkfxGysQ0ss3wNuuqr1Wq424nwSWG3DZ9vU0lcNqoXGwcpH5PqGC5b/fsoZWFTWWtJNhcnmCbF6ASbBbjSSdCTun/Zc57cV34Mn7T+FpXSjXbSaInlF44ZnDnDHEe21lG6aNuouCnZSzPF2tJ4LVWUEsX4scjObG0tv2XGa9bIx/wm65khkj+NpHBc67USIiIi+o4nOyaHHsBPwXhIG1dNY52wXSSItycHA9YI+KAg7Ec1zdosvlerlbqKkfK9scYxPcbNFwLnbtJsuXvDBnO2LuON0jgxu0q96T0ZVQ00cVPBGGGC9Q77MuMhad8BcTc2HKPUsyOWJ8hc92u+rbs3LelhqI4QyJgtm/q2bd6jdzepvOYXMicx4c4lzQXAtGVieRTV7f0Z4OtVskSf8AIYyBY61Ga8RhtdOGgAXZkBYfhsOwKajJMLb/AH91VykAKlwH29gprcznD5HwPjhc3C6W7mguxXjZa5/LbkttVfKDbNDwft7q5kd+c4xkC232CrutLA2rqA0AASOsALAdgVqmJMTb4KhXACoeBiosC+Q2qdVQL6gp2HU6tc3EIHWOfGcxp7rnAj1qsayEG2d7q63JtSRfN5hRNbRSQuLJWOY4cjhbLnHOOsKdj2vF2m6qyxPidmvFiu/VWq3upjGCJ4kcyIh7cQAc9oJA5HcxUVSzOjOu1tfJWKGTMmaLA3sNf3KsW6NGyGop3RxxCwxWwgNcWvuA4C1wqlCS9jgStDKubHIxzQOyu7WqNj9GRzb1Cx7xC4ljA2xcLm3LbPnUdMXCoLbmwup60NdRh+aATY7F5ytZfOLBRAv0Evl194iIiIshEVN3PnXfW/51/aXq/WjUz0WXk0/ql/8AZXFUFqIiIiKibq34dP6T/g1aWTficsXLXy2+q85WsvnVO6jeXQdrvkeq1Z8l3e9X8mfUt4+xXTujeXP9GP5QuKH5I4qTK31HAKsq4sxERERERERSVBp2aGGSGJ2FshuSMnDYOK6+WyyhfAx7w525WoquSKMxs1X/ACuzVXTk0VTF9pIWve1j2lxIIcQ29jyi9wepR1MDHRnVrCmoquVszRnEgm1lI6/aHArYxEADPhy2DfC7AT1X4p7SVFRTf8Jzv+vsrGU6YaQ3M/7e91L6brWaJjjipmMMrxd0jhckDK55yTew2CyghYapxdIdQ3K1UytoGBkQ1neu/V3S8tVQVEkxBcN+YLCwsImnZ6yop4WxTNDft7qekqXz073P26xyVU3OtHwTTu37CXNAMcbtjjnc25cNtnXfkV6ukexn6eJWXkqGKSQl+0bB3gvvWHWivZM5jjvFtjGhtsPIQ4i7h17OobFzBSwOYCNa6q66rZIWn9P2/wBUnqZpeqq3ujma2ensRI57WjDlkLgWcTzZnlyUVXDFEM5upys5PqZ6glsgzm7z3tVU03Rwsq3xxSDecbRjF3YAbYvSw59tldhe90Qc4a+/dZVTFE2oLGn9N9u22P4UnpnVNkNKKmOo31hLcP2eG4cbXuXXHsUMVWXyeGW2PqrNRk9scPjNfcat3+qS1CoKWqY5klOC+MAmTG7j4nO/KLYbWA5VFWySxEFrtR3KxkyKCdha5msb8b3Ve1arpIatm9Owh8jI3ZA3YZG3GY//AFWqhjXxHO3C/JUaSV0VQAw2ubcLqZ3U/Ko/8kfPIq+Tvln1/oK1ln5zfT+yoyPR8LNHmeRrnSySFkViQGgDNxHLsP7damMj3T5jdgFyq4hiZSeK8XJNgq+rSz0siK07m/lrfQk+CpV/yeIWpkj6jgVy6+eXz9rP9Ni7o/kN4+6iyn9U7h7BSW5d5W//ACX/ADxKLKPyh6/0VYyN88+n9hQut3ltR/mOVil+S30VSv8AqX+qldzSka+rLnAHe43Pb6V2tB/c/soK95bFYbyrOSIw6e53BROsWkpJaqV5e7ivcGWJ4rQSBh5sgNingja2MC25Vqud753G+wmytulP+K0QyeTOWPY47TaTejc9YsT1gKjH/wAVUWN2Hpdak3/9FAJH/EN/G3NUvQHlVP8A50XztWhN8t3ofZY9L89nqPdWvdW/Fg9B3zKlk34XLUy18TOK7tYf/RofQp/gFHB9WeKnqv8A89vo1ecLWXziwUQL9BL5dfeLnmr4mGz5Ymnmc9oPsJXQY47AuHSMbqJA4rex4cLtII5wbhckWXQIOxc2kq8QML3BxtyNa53tLQcPabDrXbGF5sFxLII25xVC3ONKATVDSHfalrxYE2sX8jQekM9gsc+fSr4jmNOCxclTjxHjHX7r0dZS3lonrY2ffkib6Tmt+JXQY52wLh0jG/EbLbHK1wu0tI5wQR+y8II2roEHYqNurfh0/pP+DVo5N+JyxstfLb6rzlay+dU7qN5dB2u+R6rVnyXd71fyZ9S3j7FdO6N5c/0Y/lC4ofkjipMrfUcAqyrizERERERERFZqDVunkjY91fBG5zQSwht2nmP2g+CpvqZGuIEZPfotOKhhewOMwBO7V1XbR6t0scjH/WNMcDmutZovhINr75lsUb6mVzSPDOvvBTx0MDHh3jDUb7uq268aXiNVSyxPZII7OOBwdm2QOtly5Lmjhd4b2uFr9F1lGoZ40b2m9ter1UlrVTUla6N4raeMtaRmWuuCQRljFrZ+1RUzpYQRmE9+isVsdPUkHxQLenUKQ0Fo2KmopW/SY3RyF536wawYmtj6RBzHOoppHSzA5usbuanpoGQU5GfcG+vdr1YqqR6r0zSC3SdOCCCCA0EEcoO+5FXTVSHUYj3wWYKCEG4nHLqp7S1XRSU7WVlTFO9v3ZIm2k9jS4A8/IeZVYmTNfeNthgdn9K9O+mfEGzPDjiNvK/RZrpaaWnbDTVtPTQ2zFuO4cxLntIvy3FzylGCVshfIwuPf2K9kdA+IRxShjefuD6qvcFKX/qVN3W/yq3pcv8AEe+Cz/LoP5xy6qW0rpOjbSxURm3xuTXSsF8FrkPtmDxrcUE5X6rwRxTGQzWt9v6VqeembC2nLrjeRu+/53YL60BJSaOZNJ9Ljnc8Ns1gAPFxECwcczfabWXkwlqCBmWsvaY09G1zvEDr94lRejdGUb5GVDayOKz2yGGQAFpDg4tDi4XHIDbYppJZmtMZZfdfsKvFBTPeJhJbXex9tq07o9bHLURuiex7REAS0hwBxvNrjlzC7oGOZGQ4W1/0osrSMfKCw31f2Vq0DpGnkpzSVhcxofvkUrc8DiLEHI5beQjM7LAr2aORr/Fi17iFzSzQvi8CfUL3BW86r0Z2aSht1tF/9QLnSpv4z3wUmgU+6YcuqxwWpP8AqVP3W/yppUv8R74Lzy+D+ccuqk9XqGjo5d+NfDJZrhhAA28uTnE9llDPJNM3M8MhWaWGnpn+J4oOrveVw1zaPSE0kpqPoz72Ie24e0cVrwcQsbAXF+RSMM0DQ3NzgoZW01W8vz80/ffgdyktW6ejoXvmNdFJdhZZotkS1xyDnEnihRTumnAbmEd8FYpI6elcX+KDqt3rKip6ekrpHzGpFM9zjijkaCOYOa7EBmACRnnfkspg6aBoZm5wxCquZT1bjJn5hO48t44/dSmhq2g0fcNnfLJJZrnsbcMbnmOS1+tx2ZKGVk9RtbYDcrUElJR6g65O/v8A1Qh1Zgcbt0hSYDndxs+3WwnarGkyAWMZuqZoYnG4mFufupXSGmqMQx0DHvMFrSTAfdIOMENtxruzPUcr8kLIZs8zEa9w7+2xWZammDBTA/p3u58de3kufR+r9JHLHJ9YwHA9j7YQL4XB1r75lsXb6iVzS3wzr7wUcVHAx7X+MNRB71rXukV8U0kJikY8BjgS0g2OLlsvaCNzGnOFlzleVkjm5hvtXbpzSULtFQxtliMgbACwOBcLAXuNuSjhjeKkuI1a1PUzRmhDQ4Xs3VdUJaawFgogX6CXy6+8WHNBFiARzHMIiha3VeFxLosdPJ04Tg9rRkVYZUvGp36hgdaqSUcbtbf0nEav8UVLpesoT/xbd/g2b/GAHD027ObbbtKmEMM/yzmnA994Ks6oqKY/8wzm/uG3iO/VbKrW2mjAFIwTSy8YMjbhuTyyEC+LqtfLk2rxtJI7XIbAY/0vX18LNUIznO3D++7r7ptDVVTxq2ZzGn/kQnAOx7hmey57V46aKPVE2/3K6ZTzy653W/8AEavye/VTuj9EwwC0MUbOsDjHtccz6yq75Xv+I3VyKCOIWY2y7FGpVRN1b8On9J/watLJvxOWLlr5bfVecrWXzqndRvLoO13yPVas+S7ver+TPqW8fYrp3RvLn+jH8oXFD8kcVJlb6jgFWVcWYiIiIiIiIiIiIiIujR1Q2ORr3xtkaCSWONg7IjP9j6lxI0uaQDb7qWF7WPDnC4wUnrHrLJV4WlrY4mWwxt2A2tcnl5hlkFDBTNiudpO9WauufUWFrNG5QisqiiIiIiIiIiIiIiIiIiIiIiIiIiIiIiIiIiIiIiIiIiIsFEC/QS+XX3iIi4a7TMELsMssbHYcVic7dn9tpUjIXvF2i6hkqIozZ7gFUH6YqtIPMMP2MDzIBMWPGOMcgOYvbbYi/VsV4RRQDPdrcLar71lmonqj4cf6Wm/6rHWO+wttZqo6ib9IopXh8bTja8YhINpAAHLbZ2ZjavG1QmOZKNR5Lp9AaceLA7WBrG2/fdl3aE1wa7G2sw08rcw1wcziWHK7a698ssrWvmo5aQixj/UFNT5QDrib9BwOrVxVmp52yND2ODmuFwRmCFTILTYrQa4OFxsWxeLpUTdW/Dp/Sf8ABq0sm/E5YuWvlt9V5ytZfOqd1G8ug7XfI9Vqz5Lu96v5M+pbx9iundG8uf6MfyhcUPyRxUmVvqOAVZVxZiIiIiIiIiwiIiLKIiIiIiIiIiIiIiIiIiIiIiIiIiIiIiIiIiIiIiIiIiIiIiIiIsFEXvlFOJI2PGx7WuHrAK+Zc3NcRgvumODmhw3rcuV0uKs0PBK8Plhje4CwLmg5cx5x2qRsr2CzTZQvp4pDnPaCVz1msNLCcD5o2kZYRxrdRDQcPrXTaeV4uGriSrgjOa5wC+67WCmhLRJMxpeA5u03adjsgbA85RkEj75o2L2SqhjsHOtdfctNT1bAXNhmbyHJ1uxw2LkOkiOq4K6cyKdtyA4flddPA1jQxjQ1rRYAZADqXBJcblStaGiwGpbF4vV57urz507OYSOPrwgfBy1Mmt+I+iwctu+BvqqAtRYKsOoERdXQ/wCHfHHuOHxIVWtNoTw91oZLbepb9r+y27o3lz/Rj+ULmh+SOK7yt9RwCrKuLMREREREREVwoBj0Y5zYKd02/CBpETC8gtby2vjzPGVB/wCmosXG1r7VswjPoyQwF183YMBz+65tLVDKWEUm9U75wDvspjaSzEL4GOtdzhf73JydXcTXSv8AFuQ3cL9/hRTvZBGIM0F2822fb1+/Y16S0e1tJSkGmwPe4GZrXB+Zz3zK5DcxlzC3X7HITK8a722d4ryaFop4yCLE/FY34+iVOqm9vaJKmlYx7Wva4kgkOvazLXtkMzYZ9tjavOBs0khePydmOAdIADv/AMXM/VmYVTqW7MTRiLrkMDLB2Im1wMxybV2Klnh+IozQSeOYeN91lsl1eZvD52VMT2MOE2bIDi5BYjK/ITkuRUHPDC2xPounUTPCMjZAQPsdqalUTJqnC9rXkRvcxjjxXyADC0842m3UlW9zI7jVr2/ZeZOjZJNZwvqNhiV011e5scsdVRxRyObaJ7YGsLTcX43K23KLrhkYLg6N9xv13U0sxaxzZogDuIbbvguOi0Ax4jxVVMx8gBay7nHPYHkCzT1FSPqCCbMJA3qGOia4C8gBOwbfzgvuj1Xe+WaF0kbJYQXFpxHE0C92kDZm3bY8ZePqmhrXgXBXseT3Oe6MusWrm0boXfoZpWyMBiaXOYQ7FhAuCDa2efLyLuSbMeGkbd6jhpPFjc8O+HctlFoAuhE8ssUMbiWsL7kvI24WtBNtua8fUWfmNFyvYqPOj8R7g0HZfepHXSna2Gjc1tOHPbKXOha1rH2LLEWAuO3nUNI4lzwSdVtvFWcosa2OMgC5vs2HYtmjpWjRksphpjJHI2MOdEwuwnBtJFyeMc+xeSA6SG5xsRfauoXN0Jz80XBtsH2XLqpK3eqrFFTv3uJ0rTJG15DrtG0j7vV1ld1IOc2xIubbVHQOHhyXaDYX1i61cGCYo5t/phHJfjOcWhpG0WIuTtFhfZzZrrShnFmabhcaASwSZ4seCxPq8YZqcOkgdHLZzH8YxutY2cAL55DLpdtgqA9jiAbjdvQ0RjlYC4EO2Hcu6u1bM1TVAPpYTFZzo2h+EMwNOJoDdmeeW31KNlTmRt1E338VNLQ+JM/WG23fa21RNFoPfIJZhNEBEbEHFc3ybbLPFsCmfPmvDM3b3yVWOjD43SBw1evD8rpbqs4ObG+enZO8AthcXYs9gc4NLWuPIL8oXOlCxcGktG9d+XkEMc8Bx3d71r0bqzJMJgHRtkhxYo3Eh2XLithte4vfk5l7JUtYW6tR3ryGgfIHa7Fu7vUst1cJc+1RTGONrHSShxcxpcS0NBAu52XIE0nUP0m52BBQ3J/WLAAk7vRdGjtBtbUQWmpJWvJLQcZa4tIGB7cNwTfK/MfXxJOTG7URbu6lhow2VlnBwOz7/Zd9HoSF7NIGQwNex+EWx4YbPeCbAZtNrDb93kUb53tMYbex9NeoKeOljc2YusCD99WsqHZq9enkqBPCWRlzSBjvcEhv5csWVr9IKc1FpAzNNz3yVMUQMRlDxYXx71rVPoTDTNqN+iIcbNZxsRdlcbLZcvJkumz3kMdti4fSZsAmzhr3d4KJU6poiL1fc50oJaXeyePCcP8AQblp+Lf6ViV0WZJnbivqclT+JDmna3Vw3dFalSWmqjum0xdStePyPF/RcC0/vhV7J7rS2xCy8rsJgzhuP+LytbS+XWyWZzrYiTYBo6mgWAC8DQNi6c9ztp+ylNUabfKyBv8AjDj1hvHIPVxVDVOzYnHvBWqBmfUNHerWval88vsERF4xrjpQVNVI9puxto2Hna2+Y6icR9a+gpYvDiAO3avkMoTiackbBqChVYVJXjcso7zSy8jWBg7XG/7Bv/2WdlF9mhq28ix3e5+GpRu6N5c/0Y/lClofkjiq+VvqOAVZVxZiIiIiIiIivWiGTxaKkMQLXukMgIIxCIsYC9pvlkHC+1ZspjfUgO2Wtxut2nbNHQuLdRJvwsNfetculYPrCmbVMA3+PiTtyGMNFw8ddv2y/KL9Ru0eTwj8J2KOZmmQiZo/UNR69/0s6T0dKdF0jcOYkcSLjISOIZy8uJvtSORukvN93ttXs0Ehoo22139zq90120XK+SlDWEkwRRZEfiNxkt27QEpJWBrrneTwXmUaeR72Zo3Acdamq6Jw0q+S4bGYHEudbeyAwAiQ/lZe1z1Kuwg0wbvvx4K69rhWl+wZvDjgFEaUoXfRZW0xod5aRJM2GZ8rzbYSXjJote3Up43jxQZL32C4t7KnPE7wHNizc0azZxJ5qC1c0V9IdKA8teyMyMNw27w5oALjs27VaqJfDAuNRNj6KjR0/jF1jYgXHqrIJKmOjqW6QPFLAIRI5rnmXO2Egkm2RuebtVO0bpWmHbv9FpAzMp3iq2W1XsTdG0QjbTOp4KV8BZG+WeTCSH3493FwwW5gNuXUheXFwe4g67Acl6IwwMMTGltgS42479Vl2sZh0vUB1hvsB3u5HGu1gFu672KMm9K2246+alAtXvv/ANm6uXRR2rmhJooq2N7WiV8OFseNhefvDMAmwztmpZ52Ocxw2A7bFQUlLJHHKx20jZcfdaK+jfWUdJ9HAe6Fr45GAgOaeLZ1idhw3v1jrt2x4hlfn6r6wVHLE6pp4/C1ltwQvnWyjcKOhPFcI2yMeWuDgHEtsLg57HbMskpngyv+68r4nCniOFweS16vDf6GopWFu/F7JGNJDcYGG4aTy8X9wvZ/0TNkOzYuaT/lpXwt+K9wMdixS6OkooKp1SAwyR71GwuaXOJcLkAE5C21eukbM9oZrsblI4X0sUhl1XFgFu0tQyDRVNdp4r3vdsya8nCT24m+1cxPaap2vau54nigZcbDfgdnuuzTGi5sGjG727EziuGWTrtfY58zXH1KOKVl5Tfapp4JLQC2z/7/AEV8aWqzS6XMrxaOQtBvazo3Maxx7ARf+lexsEtLmjaPdcTSGCvz3bD7WsuXTgbQmGnbxgJjUyWzu0PtG3ui5HOV3DefOecLD8a+a4qC2lLIh+7OPpfVyUvpYTyVG/U1PRzRuLHsnLQSCAPvuxCxaR+wUEfhtZmyOIOHYVubxXS58TGuBtZ3Z3Lm0JDNMdJPcGOc+OSK8f3HSYSLMzz5Pau5ixgiA3G+vBRU7ZJDO46yQRq2XsorVaKqYJ95jhlF2slgkAJdYusQ3K9s+Xl2HkmqTES3OJGBCq0TJ2h+YAdxaVLnRzfpdCWQsimuXzxMcCGNa5uFxzs24ubKDxD4TwXXG4q34LfHiLW5rtZIG4blmGieXaWiDftJCHxsuLuaZJXXGeyxHtCF7bQu3Db+AjIn3qGW1nWB9rlQuqL8M0tJNxWzh0LgfyyC+E9oNx2kKxVC7BK3dr4KlQHNkdBJ/wBtXFcutUwEjKdhBZTt3oW2GTbI7tLrj+ld0wJaXna7Xw3KKucA4RN2MFuO8/lQisqiiIpLV3TDqSZsrcxse3pMO0dvKOsBQzwiVmaVZpKk08geNm/0Xs+j61k8bZI3BzHC4P8AYjkI5l8+9jmOzXbV9hHI2Roc03BXNrFQmemmiAu5zDhGQu4cZuZ2ZgLuB+ZIHKOqi8WFzBvHPcqBTbnVS4Xe+Fh5BcuPrIFh6rrUdlGMHUCVhMyNKR+ogL5pNzypdixuijsSBcl2K3LkMgevPqR2UIxsF15HkeY3ziBzUzqZqpNS1LpJgzCGODS11wXEjsIyvycqr1VUyWPNbirmT6CSCUufgrys5bKp2v2swhYaeI/avFnkf8tp/wC4j2A35lfoqbPOe7YOaycpVwiaY2H9R5DqvL1sr5lYRF7NqXor6NSsa4We/wC0f1F1rD1ANHaCsCql8SQkbNi+woKfwYQ07TrKoG6N5c/0Y/lC06H5I4rCyt9RwCrKuLMREREREREWLIiIiWREsiKR0NpZ1PjAax7JG4HseDZw7QQQf91FLCJLa7Eb1Zp6l0N9VwdRC6JtO2ifFBDFC2SweWl7nuAzticTYdS4EH6g57r2UjqyzCyNoaDt2k/kqGVhUksiJZESyIlkRERERERERLIiWREREREsiJZERESyIlkRSWh9LGmxuYyMyEWZI4EmPaCWDZfPaVFLF4lgTqwxVmnqTDctGvccFHE3zO1SquTfWUReIiIiKW1f1glo33jN2H7zD913+zusfvsUE9OyUa9uKt0tZJTn9OzBemaF1vpqgAYxG/oSEDP/AAu2O+PUseWkkj3XGK+jp8oQzb7HAqfVZXkRForKyOJuKV7GN53ED2X2rprHONmi64fI1gu42VG1i3QBYspAb7N9cLdxp+J9i0oKDfJ+Fi1WVxbNh/PT/V5+95cSXEkkkkk3JJzJJ5StMC2oLBJJNysL1eK1ag6v/SJd9ePsoiDn+Z+0N7BkT6hyqlW1HhtzRtPstXJlJ4r/ABHfCPderrEX068k3RvLn+jH8oW5Q/JHFfLZW+o4BVlXFmIiIiIiIiIiIiIiIiIiIiIiIiIiIiIiIiIiIiIiIiIiIiIiIiIiIiIiIiIiIiIiIiIiIiIiLppdIzRi0cszBzNe5o9gK4dGx3xAFSsnlYLNcRxXQ/T9UcjUVHvHD4FcCniH/UfhSGsnP/c/lcEshcbuJceckk+0qUAAWCgc5zjdxuvlerlERTeq+rclY/K7Ymnjyf8Aa3nd8OXrrVFS2EffBXqKidUOwbvK9foaNkMbY42hrGiwH9zzk7SVhPeXuLnbV9XHG2Noa0WAW9crteSbo3lz/Rj+ULcofkjivlsrfUcAqyrizERERERERERERERERERERERERERERERERERERERERERERERERERERERERERERERERERERERERERERFtpKV8rsMbHvdzNBJ/bkXLntaLuNl3HG+Q2YLlXfV/c+cbPqzYeaacz6Ths7B7Qs6fKA2R/lbVLkg/FN+P96L0GngbG0MY1rWtFg0CwCy3OLjcrda0NFmiwWxeLpERVXWDVSGpmdI90wcQ0WaWgZC3K0q5DVPjZmgBZ1TQRzyZ7ib9/ZR3AKn6dR3meBTafJgOfVV/KIMTy6JwCp+nUd5ngTT5MBz6p5RBieXROAVP06jvM8CafJgOfVPKIMTy6JwCp+nUd5ngTT5MBz6p5RBieXROAVP06jvM8CafJgOfVPKIMTy6JwCp+nUd5ngTT5MBz6p5RBieXROAVP06jvM8CafJgOfVPKIMTy6JwCp+nUd5ngTT5MBz6p5RBieXROAVP06jvM8CafJgOfVPKIMTy6JwCp+nUd5ngTT5MBz6p5RBieXROAVP06jvM8CafJgOfVPKIMTy6JwCp+nUd5ngTT5MBz6p5RBieXROAVP06jvM8CafJgOfVPKIMTy6JwCp+nUd5ngTT5MBz6p5RBieXROAVP06jvM8CafJgOfVPKIMTy6JwCp+nUd5ngTT5MBz6p5RBieXROAVP06jvM8CafJgOfVPKIMTy6JwCp+nUd5ngTT5MBz6p5RBieXROAVP06jvM8CafJgOfVPKIMTy6JwCp+nUd5ngTT5MBz6p5RBieXROAVP06jvM8CafJgOfVPKIMTy6JwCp+nUd5ngTT5MBz6p5RBieXROAVP06jvM8CafJgOfVPKIMTy6JwCp+nUd5ngTT5MBz6p5RBieXROAVP06jvM8CafJgOfVPKIMTy6JwCp+nUd5ngTT5MBz6p5RBieXROAVP06jvM8CafJgOfVPKIMTy6JwCp+nUd5ngTT5MBz6p5RBieXROAVP06jvM8CafJgOfVPKIMTy6JwCp+nUd5ngTT5MBz6p5RBieXROAVP06jvM8CafJgOfVPKIMTy6JwCp+nUd5ngTT5MBz6p5RBieXROAVP06jvM8CafJgOfVPKIMTy6JwCp+nUd5ngTT5MBz6p5RBieXROAVP06jvM8CafJgOfVPKIMTy6JwCp+nUd5ngTT5MBz6p5RBieXROAVP06jvM8CafJgOfVPKIMTy6L7g3PqYmxkqe8zwLw5QkG4c+q9GSIDvPLopal1Go47ExueR03E+0CwPsUDq6Z2+yssyZTN/639VO0tKyJuGNjGN5mgNHsCrucXG7jdXWMawWaLBbVyukRERERF/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9" name="AutoShape 4" descr="data:image/jpeg;base64,/9j/4AAQSkZJRgABAQAAAQABAAD/2wCEAAkGBxQSEhQUEhQQFhQXGBUWFxcXGRgXGBgXHBgWFhwaFhccHCgiGholJxwWITEiJSkrLi4uFx8zODctNygtLisBCgoKDg0OGxAQGzckICQ0LC80LDgvLSw0Nyw0LDAsLC80MCwtLCwsLCwsNC8sLCwsLDQsLC8sLCwsLywsLCwsLP/AABEIAIwBaAMBEQACEQEDEQH/xAAcAAEAAgMBAQEAAAAAAAAAAAAABQYBAwQHAgj/xABKEAABAwICAwsICQIEBQUAAAABAAIDBBESIQUGMQcTFiJBUVJhcZLSNFNygZGTsbIUFSMyM0JUodOCwWJzs9EkQ1XC8DV0g6Lh/8QAGgEBAAMBAQEAAAAAAAAAAAAAAAMEBQIBBv/EADkRAAEDAgEKBAUFAAIDAQEAAAEAAgMEEVEFEhQhMUGBodHwExVxsTIzNGGRIlJTweEjQmJy8TUk/9oADAMBAAIRAxEAPwC1a56z1NPVOjikDWBrCBhYcy25zIutSlpY5I85w1rByhXTQzZrDq1bgoPhxW+dHu4/CrOgw4cyqXmtTjyCcOK3zo93H4U0GHDmU81qceQThxW+dHu4/Cmgw4cynmtTjyCcOK3zo93H4U0GHDmU81qceQThxW+dHu4/Cmgw4cynmtTjyCcOK3zo93H4U0GHDmU81qceQThxW+dHu4/Cmgw4cynmtTjyCcOK3zo93H4U0GHDmU81qceQThxW+dHu4/Cmgw4cynmtTjyCcOK3zo93H4U0GHDmU81qceQThxW+dHu4/Cmgw4cynmtTjyCcOK3zo93H4U0GHDmU81qceQThxW+dHu4/Cmgw4cynmtTjyCcOK3zo93H4U0GHDmU81qceQThxW+dHu4/Cmgw4cynmtTjyCcOK3zo93H4U0GHDmU81qceQThxW+dHu4/Cmgw4cynmtTjyCcOK3zo93H4U0GHDmU81qceQThxW+dHu4/Cmgw4cynmtTjyCcOK3zo93H4U0GHDmU81qceQThxW+dHu4/Cmgw4cynmtTjyCcOK3zo93H4U0GHDmU81qceQThxW+dHu4/Cmgw4cynmtTjyCcOK3zo93H4U0GHDmU81qceQThxW+dHu4/Cmgw4cynmtTjyCcOK3zo93H4U0GHDmU81qceQThxW+dHu4/Cmgw4cynmtTjyCcOK3zo93H4U0GHDmU81qceQThxW+dHu4/Cmgw4cynmtTjyCcOK3zo93H4U0GHDmU81qceQThxW+dHu4/Cmgw4cynmtTjyCcOK3zo93H4U0GHDmU81qceQThxW+dHu4/Cmgw4cynmtTjyCcOK3zo93H4U0GHDmU81qceQThxW+dHu4/Cmgw4cynmtTjyCcOK3zo93H4U0GHDmU81qceQThxW+dHu4/Cmgw4cynmtTjyCcOK3zo93H4U0GHDmU81qceQThxW+dHu4/Cmgw4cynmtTjyCcOK3zo93H4U0GHDmU81qceQThxW+dHu4/Cmgw4cynmtTjyCcOK3zo93H4U0GHDmU81qceQThxW+dHu4/Cmgw4cynmtTjyCltVda6qarijkkBY4uuMDBezHHaG35AoKmliZEXNGtWqLKE8s7WOOo/YYKN3RvLn+jH8oU1D8kcVXyt9RwCrKuLMREREREREREREREREREREREREREREREREREREREREREREREREREREREREREREREREREREREWWMJIABJOQAzJPUF4TbWV6GlxsF2V2iJ4Wh0sUjGuzBIy7DzHqOa4ZNG82abqaSmljAL2kBcSkUCIiIiIiIindRvLoO13yPVas+S7ver+TPqW8fYrp3RvLn+jH8oXFD8kcVJlb6jgFWVcWYiIiIiIiItlLCXvYwEAuc1oJyAuQLk8gXLnZoJwXcbM9waN6s0upLxVMpt+iu5hkxWNwBlbBfM82ewHmVQVoMZkzfstI5LImEWeNYv2FX9KURgmkiLmuLHFt27D/5zK1G/PYHYrPni8KQsJvZcq7USIiIiIiIiIiIiIiIiIiIiIiIi69H6LmnxbzG9+G2LDyXva/sPsUb5WR/EbKaGnkmvmC9lqrKN8LyyVrmOFrg7c8wumPa8XabhcyRPjdmvFitK6UaIiIiIiIiIiIiIiIiIiwiKT0bq/Uz23qF5B/MRhb3nWB9ShkqI2fEVaho55fhbqx2K26L3ODkaiX+iP+73D+3rVGTKP7B+VqQ5G3yu4Dr/AIrnorQsFMLQxtaeV21x7XHP1KhJM+T4iteGmihFmNsu5zQQQQCDtBzB7QolORdVnS2o1NNcsBhdzs+762HL2WVyKulZt1rOnyXBJrAzT9uip+k9QqqK5jwTN/wmzrdbXf2JV+Ovid8WpZE2SZ2fD+oKs1FO+M4ZGPY7mcC0+wq21wcLtN1nPjew2cLLWulwiIp3Uby6Dtd8j1WrPku73q/kz6lvH2K6d0by5/ox/KFxQ/JHFSZW+o4BVlXFmIiIiIiIiKY1d1clrHHBZrG/ee7YOoc56vbZV56hkI17cFcpKKSoP6dQG9SFRqtHe0NdTSS8jCQy5HI12IgnmUTap210ZA7+ysuoGXsyUF2Gz+1xaz6umiMYc8PLwTkLWtYW257epSU9QJr2FrKCtojTZtze6hFZVFERERZa0kgAEk5ADaT1IvQCTYKz0WotS9odIYoWnzjrO9gBt2Egqk+ujBsNa048kzOF3Wb6rNXqHUtaXRuhmA5I3cb2EAfuja+MmzrhJMkzNF2kOVXewgkEEEEgg5EEbQRyFXQb6wswgg2Kwi8REREW6jpXyvbHGC57jYDr/sOtcveGNLjsXccbpHBjRrKslTqtBAQyprY45SBxWxueG36TgcvWAqjap79bGXHrZaT6CKIhsstjha6jtP6uSUoa/EySF9sEjNhuLi/Nfbyg86lhqWy3Gwjcq9VRPgAde7TvXVufTOFdE0OcGux4gCQHWjkIxDlttzXFaAYSfT3CkyU5wqWgHUb+xWzdG8uf6Efyryg+T+V1lb6jgFWFcWYiIiIiItlNAZHtY37znNaO0kALxzg0Encu2ML3Bo2nUrRJqY2LKorKWJ3R+8fYS0/sqQrC74GE98VpnJjWfNlAPfotU+prnRmSlnhqQ37wZk/1Nuc+q9+a69bWAOzZGlq5fkwludC4PtgqwVdWWiIsFEXuFBoCmhtvcMYI/MRid3nXP7r5x88j/icvtY6WGP4GgKSUSnREXM7SMIfgMsIf0S9od3b3Xfhvte2pRmVgdm5wvhdR+i9YI5d/xujYIpXRgucGgtFrOuTynF7FJJA5ubbXcXUMVUx+eSbZpIUpTVLJG4o3se3naQ4e0KFzS02IsrDXtcLtNwtq8XS1zwNeML2tc3mcA4ewr0OLTcLlzQ4WcLrzrdH0PBA2J0MbWFznB2G4BAAI4t7D1BatBM95IcbrBytTxRta5jbEqjrSWGp3Uby6Dtd8j1WrPku73q/kz6lvH2K6d0by5/ox/KFxQ/JHFSZW+o4BVlXFmIiIiIiIiL0KgJZoN5j+8ceK3XLgdf8ApWU/XWAO+3t1X0EV25NJbt1+9jyVCo/xGek34hab/hKw4fmN9Qrtur/iQei/4tWdk3Y7gtnLe1nFURaawkRERFM6o6Rip6lskzSWgEAjPATljty2z68+pV6qN0kZa1XaCeOGYOeNXt91Ma96Jmc76U2Qz07s2uBuIwdgsMsPWPXnma9HKwDwyLO91bylTyk+MDnNPL/Pv+fvq1G0RMXipxmGBmbnk2DwNrc8i3kJOQ7V1WTMt4drk7lzk2nkzvFvmtG/H/Fwa6aTiqakyQghuENLtmMi/Gtt2WGfMFLSRPjjzXKvlCeOabOj/OKglZVFERERW3cxivVk2+7E835iS1vwJ/dUcoG0VvutbI7bzk4DooHT8++VM773BlkserEQP2srMDc2No+wVGrdnTvP3KudHZ2g375sAfhv1S8W3ryWe/VWC3epbMdjk053399XNV3UHy+D/wCT/SkVut+Q7h7hZ2S/qm8fYrfujeXP9CP5VzQfJ/K7yt9RwCrCuLMREREREQFEBshKITdS2qle6CqhcDYFzWP5ixxAN/j2gKCpjD4iCrdDKY52kb9XArv3Q6ARVji0WEjRJ1XNw72kE+tRUMmdFr3alPlWIMnuN+tVpXFmrBRAv0Evl194hRFC6R+nu/AFGwc73SOd+zAB+6sR+APjufx1VSXSj8vNHqT0XnOs2lKlxMVRJTTDkLBG7CepzQHNPUVq08UY/UwEflYFZPN8EhDvS2r8awoKmmwODgGEjYHAOHracj61Zc3OFlQjfmOva69E1erNJTNxMnoXgWu12EkdRETcvasqdlMw2LSO/uvoKaSskbcOae//ABVwonykfbMja7njcXNPea0jsz7VReG3/SVqxl9v1gX+xv8A0F0rhSKibq34dP6T/g1aWTficsXLXy2+q85WsvnVO6jeXQdrvkeq1Z8l3e9X8mfUt4+xXTujeXP9GP5QuKH5I4qTK31HAKsq4sxERERERERWHVnWg0zXxSMEsD73YTYi4sbc4I2g/tnepUUviEOabELRo68wNLHi7TuX27StDG4PgpJC8G4315LG9eEE4uwleeFO4We/V9l1pFIw50cev7nu6l9K62UNSWmemneWghvGw2B2/deFBHSzx/A4Dv0VqbKFJNbxGE27xXD9aaK/Rzd938il8Kq/eO+Cg8eg/jP5/wBT600V+jm77v5E8Kq/eO+CePQfxn8/6n1por9HN33fyJ4VV+8d8E8eg/jP5/1BpTRf6Kbvu/kTwqr9474L3SKD+M98V202ulLTxuZTU0gDvyveSzm2Eu9drXUTqOWR13u5f/FM3KcETS2Jh9L6v7SXXOmnibHUU0mFtuJG8hmWQyBblzA3svRRysdnMd3zQ5TglYGyMPoDq/pcf1rov9FN3z/Iu/Cqv3jvgodIoP4z3xT610X+im75/kTwqr9474JpFB/Ge+KfWui/0U3fP8ieFVfvHfBNIoP4z3xT610X+im75/kTwqr9474JpFB/Ge+K2s10ipxho6VjASC8vNy4Dkyz9ZJtfYvDRPk1yvuuhlOOIWgjtiuM1+jHHE6mqWE5ljHgsv1EkEDssu/DqRqDgVF41C45xYQcBs91p1h1n3+NsEMYhp2WswG5NtmI83LbnzJK6gpsxxe43cuKuv8AFYImDNaFwataSbTVMczg5zWY7htrm7HNyv2qWojMkZaN/VV6OcQzCR2wX9lZNI6x6PneZJaWdzyACcRGQyGQeAqkdPUMGa14t39lpS1tHK7Oewk9/dc31por9HN33fyLvwqr9474KLx6D+M/n/U+tNFfo5u+7+RPCqv3jvgnj0H8Z/P+p9aaK/Rzd938ieFVfvHfBPHoP4z+f9T600V+jm77v5E8Kq/eO+CePQfxn8/6g0rov9FN3z/InhVX7x3wXukUH8Z74odKaL/RTd938ieFVfvHfBPHoP4z3xW19Zo5rWvNBVNa77ri54B9F2+Z+pchlSTbxB3wXZfRtAcYiBjr6r41r1mpqyPKGUTCwY9xFmjE0uuA7O4BGYO1e01NLE7bq3hcVtdBUM+E524++9VBX1kLBRAv0Evl194hRFUNI09TpElrHGCj2B355v8AEG5cQ8lyARnnyXo3R04uRd3t/qy5WTVZsDms5n/MPyqzpHVhrqkUtIHucwAzSvOTScwMhYADtJJtyFXI6oiPxJN+wLOmoWul8GEaxtJ774KOp9WpZGzuis8wPLHNF8TgL5tHLs2beZSmpa0tDtVwq7aB7g8s15ptbFWLROrDZomVVDNJDL0XHE0OGRbiAuG9uK4OxVZKkscY5RcLQhomyME1O4tOH9d3Vw0HpCR4MdQzBOy2IfleOR8Z2Fp/YqhMxrTdhuD3YrVp5XuGbILOHdx3qUooVYVE3Vvw6f0n/Bq0sm/E5YuWvlt9V5ytZfOqd1G8ug7XfI9Vqz5Lu96v5M+pbx9iundG8uf6MfyhcUPyRxUmVvqOAVZVxZiIiIiIiIiIiIiIiIiIiIiIiIiIiIiIiIiIiIiIiwiIiLKIsIiyiIiIiIiLCIpjSOsc01PHTv3vBHhsQLOOEYRc3tkOYBQMpmMeXjaVclrZJYhE61godTqmsoiwUQL9BL5dfeLDmgixzB2hEWURcWitHiEO5XyPdJI7nc4k27BsHUFJJIX2wGpRRRCMHEm5Vf1DPHrv/cO+LlZrNjPRUsn/ABS/+xVgoNHiF8xZYMkcJMPM+1nkdRs09t1WfIXAX3auCuxxBjnEbDr4712W5eVRqVZRFRN1b8On9J/watLJvxOWLlr5bfVecrWXzqndRvLoO13yPVas+S7ver+TPqW8fYrp3RvLn+jH8oXFD8kcVJlb6jgFWVcWYiIiIiIiIu7Ruhp6i+8xPeBkSLAA81yQLqKSZkfxGysQ0ss3wNuuqr1Wq424nwSWG3DZ9vU0lcNqoXGwcpH5PqGC5b/fsoZWFTWWtJNhcnmCbF6ASbBbjSSdCTun/Zc57cV34Mn7T+FpXSjXbSaInlF44ZnDnDHEe21lG6aNuouCnZSzPF2tJ4LVWUEsX4scjObG0tv2XGa9bIx/wm65khkj+NpHBc67USIiIi+o4nOyaHHsBPwXhIG1dNY52wXSSItycHA9YI+KAg7Ec1zdosvlerlbqKkfK9scYxPcbNFwLnbtJsuXvDBnO2LuON0jgxu0q96T0ZVQ00cVPBGGGC9Q77MuMhad8BcTc2HKPUsyOWJ8hc92u+rbs3LelhqI4QyJgtm/q2bd6jdzepvOYXMicx4c4lzQXAtGVieRTV7f0Z4OtVskSf8AIYyBY61Ga8RhtdOGgAXZkBYfhsOwKajJMLb/AH91VykAKlwH29gprcznD5HwPjhc3C6W7mguxXjZa5/LbkttVfKDbNDwft7q5kd+c4xkC232CrutLA2rqA0AASOsALAdgVqmJMTb4KhXACoeBiosC+Q2qdVQL6gp2HU6tc3EIHWOfGcxp7rnAj1qsayEG2d7q63JtSRfN5hRNbRSQuLJWOY4cjhbLnHOOsKdj2vF2m6qyxPidmvFiu/VWq3upjGCJ4kcyIh7cQAc9oJA5HcxUVSzOjOu1tfJWKGTMmaLA3sNf3KsW6NGyGop3RxxCwxWwgNcWvuA4C1wqlCS9jgStDKubHIxzQOyu7WqNj9GRzb1Cx7xC4ljA2xcLm3LbPnUdMXCoLbmwup60NdRh+aATY7F5ytZfOLBRAv0Evl194iIiIshEVN3PnXfW/51/aXq/WjUz0WXk0/ql/8AZXFUFqIiIiKibq34dP6T/g1aWTficsXLXy2+q85WsvnVO6jeXQdrvkeq1Z8l3e9X8mfUt4+xXTujeXP9GP5QuKH5I4qTK31HAKsq4sxERERERERSVBp2aGGSGJ2FshuSMnDYOK6+WyyhfAx7w525WoquSKMxs1X/ACuzVXTk0VTF9pIWve1j2lxIIcQ29jyi9wepR1MDHRnVrCmoquVszRnEgm1lI6/aHArYxEADPhy2DfC7AT1X4p7SVFRTf8Jzv+vsrGU6YaQ3M/7e91L6brWaJjjipmMMrxd0jhckDK55yTew2CyghYapxdIdQ3K1UytoGBkQ1neu/V3S8tVQVEkxBcN+YLCwsImnZ6yop4WxTNDft7qekqXz073P26xyVU3OtHwTTu37CXNAMcbtjjnc25cNtnXfkV6ukexn6eJWXkqGKSQl+0bB3gvvWHWivZM5jjvFtjGhtsPIQ4i7h17OobFzBSwOYCNa6q66rZIWn9P2/wBUnqZpeqq3ujma2ensRI57WjDlkLgWcTzZnlyUVXDFEM5upys5PqZ6glsgzm7z3tVU03Rwsq3xxSDecbRjF3YAbYvSw59tldhe90Qc4a+/dZVTFE2oLGn9N9u22P4UnpnVNkNKKmOo31hLcP2eG4cbXuXXHsUMVWXyeGW2PqrNRk9scPjNfcat3+qS1CoKWqY5klOC+MAmTG7j4nO/KLYbWA5VFWySxEFrtR3KxkyKCdha5msb8b3Ve1arpIatm9Owh8jI3ZA3YZG3GY//AFWqhjXxHO3C/JUaSV0VQAw2ubcLqZ3U/Ko/8kfPIq+Tvln1/oK1ln5zfT+yoyPR8LNHmeRrnSySFkViQGgDNxHLsP7damMj3T5jdgFyq4hiZSeK8XJNgq+rSz0siK07m/lrfQk+CpV/yeIWpkj6jgVy6+eXz9rP9Ni7o/kN4+6iyn9U7h7BSW5d5W//ACX/ADxKLKPyh6/0VYyN88+n9hQut3ltR/mOVil+S30VSv8AqX+qldzSka+rLnAHe43Pb6V2tB/c/soK95bFYbyrOSIw6e53BROsWkpJaqV5e7ivcGWJ4rQSBh5sgNingja2MC25Vqud753G+wmytulP+K0QyeTOWPY47TaTejc9YsT1gKjH/wAVUWN2Hpdak3/9FAJH/EN/G3NUvQHlVP8A50XztWhN8t3ofZY9L89nqPdWvdW/Fg9B3zKlk34XLUy18TOK7tYf/RofQp/gFHB9WeKnqv8A89vo1ecLWXziwUQL9BL5dfeLnmr4mGz5Ymnmc9oPsJXQY47AuHSMbqJA4rex4cLtII5wbhckWXQIOxc2kq8QML3BxtyNa53tLQcPabDrXbGF5sFxLII25xVC3ONKATVDSHfalrxYE2sX8jQekM9gsc+fSr4jmNOCxclTjxHjHX7r0dZS3lonrY2ffkib6Tmt+JXQY52wLh0jG/EbLbHK1wu0tI5wQR+y8II2roEHYqNurfh0/pP+DVo5N+JyxstfLb6rzlay+dU7qN5dB2u+R6rVnyXd71fyZ9S3j7FdO6N5c/0Y/lC4ofkjipMrfUcAqyrizERERERERFZqDVunkjY91fBG5zQSwht2nmP2g+CpvqZGuIEZPfotOKhhewOMwBO7V1XbR6t0scjH/WNMcDmutZovhINr75lsUb6mVzSPDOvvBTx0MDHh3jDUb7uq268aXiNVSyxPZII7OOBwdm2QOtly5Lmjhd4b2uFr9F1lGoZ40b2m9ter1UlrVTUla6N4raeMtaRmWuuCQRljFrZ+1RUzpYQRmE9+isVsdPUkHxQLenUKQ0Fo2KmopW/SY3RyF536wawYmtj6RBzHOoppHSzA5usbuanpoGQU5GfcG+vdr1YqqR6r0zSC3SdOCCCCA0EEcoO+5FXTVSHUYj3wWYKCEG4nHLqp7S1XRSU7WVlTFO9v3ZIm2k9jS4A8/IeZVYmTNfeNthgdn9K9O+mfEGzPDjiNvK/RZrpaaWnbDTVtPTQ2zFuO4cxLntIvy3FzylGCVshfIwuPf2K9kdA+IRxShjefuD6qvcFKX/qVN3W/yq3pcv8AEe+Cz/LoP5xy6qW0rpOjbSxURm3xuTXSsF8FrkPtmDxrcUE5X6rwRxTGQzWt9v6VqeembC2nLrjeRu+/53YL60BJSaOZNJ9Ljnc8Ns1gAPFxECwcczfabWXkwlqCBmWsvaY09G1zvEDr94lRejdGUb5GVDayOKz2yGGQAFpDg4tDi4XHIDbYppJZmtMZZfdfsKvFBTPeJhJbXex9tq07o9bHLURuiex7REAS0hwBxvNrjlzC7oGOZGQ4W1/0osrSMfKCw31f2Vq0DpGnkpzSVhcxofvkUrc8DiLEHI5beQjM7LAr2aORr/Fi17iFzSzQvi8CfUL3BW86r0Z2aSht1tF/9QLnSpv4z3wUmgU+6YcuqxwWpP8AqVP3W/yppUv8R74Lzy+D+ccuqk9XqGjo5d+NfDJZrhhAA28uTnE9llDPJNM3M8MhWaWGnpn+J4oOrveVw1zaPSE0kpqPoz72Ie24e0cVrwcQsbAXF+RSMM0DQ3NzgoZW01W8vz80/ffgdyktW6ejoXvmNdFJdhZZotkS1xyDnEnihRTumnAbmEd8FYpI6elcX+KDqt3rKip6ekrpHzGpFM9zjijkaCOYOa7EBmACRnnfkspg6aBoZm5wxCquZT1bjJn5hO48t44/dSmhq2g0fcNnfLJJZrnsbcMbnmOS1+tx2ZKGVk9RtbYDcrUElJR6g65O/v8A1Qh1Zgcbt0hSYDndxs+3WwnarGkyAWMZuqZoYnG4mFufupXSGmqMQx0DHvMFrSTAfdIOMENtxruzPUcr8kLIZs8zEa9w7+2xWZammDBTA/p3u58de3kufR+r9JHLHJ9YwHA9j7YQL4XB1r75lsXb6iVzS3wzr7wUcVHAx7X+MNRB71rXukV8U0kJikY8BjgS0g2OLlsvaCNzGnOFlzleVkjm5hvtXbpzSULtFQxtliMgbACwOBcLAXuNuSjhjeKkuI1a1PUzRmhDQ4Xs3VdUJaawFgogX6CXy6+8WHNBFiARzHMIiha3VeFxLosdPJ04Tg9rRkVYZUvGp36hgdaqSUcbtbf0nEav8UVLpesoT/xbd/g2b/GAHD027ObbbtKmEMM/yzmnA994Ks6oqKY/8wzm/uG3iO/VbKrW2mjAFIwTSy8YMjbhuTyyEC+LqtfLk2rxtJI7XIbAY/0vX18LNUIznO3D++7r7ptDVVTxq2ZzGn/kQnAOx7hmey57V46aKPVE2/3K6ZTzy653W/8AEavye/VTuj9EwwC0MUbOsDjHtccz6yq75Xv+I3VyKCOIWY2y7FGpVRN1b8On9J/watLJvxOWLlr5bfVecrWXzqndRvLoO13yPVas+S7ver+TPqW8fYrp3RvLn+jH8oXFD8kcVJlb6jgFWVcWYiIiIiIiIiIiIiIujR1Q2ORr3xtkaCSWONg7IjP9j6lxI0uaQDb7qWF7WPDnC4wUnrHrLJV4WlrY4mWwxt2A2tcnl5hlkFDBTNiudpO9WauufUWFrNG5QisqiiIiIiIiIiIiIiIiIiIiIiIiIiIiIiIiIiIiIiIiIiIsFEC/QS+XX3iIi4a7TMELsMssbHYcVic7dn9tpUjIXvF2i6hkqIozZ7gFUH6YqtIPMMP2MDzIBMWPGOMcgOYvbbYi/VsV4RRQDPdrcLar71lmonqj4cf6Wm/6rHWO+wttZqo6ib9IopXh8bTja8YhINpAAHLbZ2ZjavG1QmOZKNR5Lp9AaceLA7WBrG2/fdl3aE1wa7G2sw08rcw1wcziWHK7a698ssrWvmo5aQixj/UFNT5QDrib9BwOrVxVmp52yND2ODmuFwRmCFTILTYrQa4OFxsWxeLpUTdW/Dp/Sf8ABq0sm/E5YuWvlt9V5ytZfOqd1G8ug7XfI9Vqz5Lu96v5M+pbx9iundG8uf6MfyhcUPyRxUmVvqOAVZVxZiIiIiIiIiwiIiLKIiIiIiIiIiIiIiIiIiIiIiIiIiIiIiIiIiIiIiIiIiIiIiIiIsFEXvlFOJI2PGx7WuHrAK+Zc3NcRgvumODmhw3rcuV0uKs0PBK8Plhje4CwLmg5cx5x2qRsr2CzTZQvp4pDnPaCVz1msNLCcD5o2kZYRxrdRDQcPrXTaeV4uGriSrgjOa5wC+67WCmhLRJMxpeA5u03adjsgbA85RkEj75o2L2SqhjsHOtdfctNT1bAXNhmbyHJ1uxw2LkOkiOq4K6cyKdtyA4flddPA1jQxjQ1rRYAZADqXBJcblStaGiwGpbF4vV57urz507OYSOPrwgfBy1Mmt+I+iwctu+BvqqAtRYKsOoERdXQ/wCHfHHuOHxIVWtNoTw91oZLbepb9r+y27o3lz/Rj+ULmh+SOK7yt9RwCrKuLMREREREREVwoBj0Y5zYKd02/CBpETC8gtby2vjzPGVB/wCmosXG1r7VswjPoyQwF183YMBz+65tLVDKWEUm9U75wDvspjaSzEL4GOtdzhf73JydXcTXSv8AFuQ3cL9/hRTvZBGIM0F2822fb1+/Y16S0e1tJSkGmwPe4GZrXB+Zz3zK5DcxlzC3X7HITK8a722d4ryaFop4yCLE/FY34+iVOqm9vaJKmlYx7Wva4kgkOvazLXtkMzYZ9tjavOBs0khePydmOAdIADv/AMXM/VmYVTqW7MTRiLrkMDLB2Im1wMxybV2Klnh+IozQSeOYeN91lsl1eZvD52VMT2MOE2bIDi5BYjK/ITkuRUHPDC2xPounUTPCMjZAQPsdqalUTJqnC9rXkRvcxjjxXyADC0842m3UlW9zI7jVr2/ZeZOjZJNZwvqNhiV011e5scsdVRxRyObaJ7YGsLTcX43K23KLrhkYLg6N9xv13U0sxaxzZogDuIbbvguOi0Ax4jxVVMx8gBay7nHPYHkCzT1FSPqCCbMJA3qGOia4C8gBOwbfzgvuj1Xe+WaF0kbJYQXFpxHE0C92kDZm3bY8ZePqmhrXgXBXseT3Oe6MusWrm0boXfoZpWyMBiaXOYQ7FhAuCDa2efLyLuSbMeGkbd6jhpPFjc8O+HctlFoAuhE8ssUMbiWsL7kvI24WtBNtua8fUWfmNFyvYqPOj8R7g0HZfepHXSna2Gjc1tOHPbKXOha1rH2LLEWAuO3nUNI4lzwSdVtvFWcosa2OMgC5vs2HYtmjpWjRksphpjJHI2MOdEwuwnBtJFyeMc+xeSA6SG5xsRfauoXN0Jz80XBtsH2XLqpK3eqrFFTv3uJ0rTJG15DrtG0j7vV1ld1IOc2xIubbVHQOHhyXaDYX1i61cGCYo5t/phHJfjOcWhpG0WIuTtFhfZzZrrShnFmabhcaASwSZ4seCxPq8YZqcOkgdHLZzH8YxutY2cAL55DLpdtgqA9jiAbjdvQ0RjlYC4EO2Hcu6u1bM1TVAPpYTFZzo2h+EMwNOJoDdmeeW31KNlTmRt1E338VNLQ+JM/WG23fa21RNFoPfIJZhNEBEbEHFc3ybbLPFsCmfPmvDM3b3yVWOjD43SBw1evD8rpbqs4ObG+enZO8AthcXYs9gc4NLWuPIL8oXOlCxcGktG9d+XkEMc8Bx3d71r0bqzJMJgHRtkhxYo3Eh2XLithte4vfk5l7JUtYW6tR3ryGgfIHa7Fu7vUst1cJc+1RTGONrHSShxcxpcS0NBAu52XIE0nUP0m52BBQ3J/WLAAk7vRdGjtBtbUQWmpJWvJLQcZa4tIGB7cNwTfK/MfXxJOTG7URbu6lhow2VlnBwOz7/Zd9HoSF7NIGQwNex+EWx4YbPeCbAZtNrDb93kUb53tMYbex9NeoKeOljc2YusCD99WsqHZq9enkqBPCWRlzSBjvcEhv5csWVr9IKc1FpAzNNz3yVMUQMRlDxYXx71rVPoTDTNqN+iIcbNZxsRdlcbLZcvJkumz3kMdti4fSZsAmzhr3d4KJU6poiL1fc50oJaXeyePCcP8AQblp+Lf6ViV0WZJnbivqclT+JDmna3Vw3dFalSWmqjum0xdStePyPF/RcC0/vhV7J7rS2xCy8rsJgzhuP+LytbS+XWyWZzrYiTYBo6mgWAC8DQNi6c9ztp+ylNUabfKyBv8AjDj1hvHIPVxVDVOzYnHvBWqBmfUNHerWval88vsERF4xrjpQVNVI9puxto2Hna2+Y6icR9a+gpYvDiAO3avkMoTiackbBqChVYVJXjcso7zSy8jWBg7XG/7Bv/2WdlF9mhq28ix3e5+GpRu6N5c/0Y/lClofkjiq+VvqOAVZVxZiIiIiIiIivWiGTxaKkMQLXukMgIIxCIsYC9pvlkHC+1ZspjfUgO2Wtxut2nbNHQuLdRJvwsNfetculYPrCmbVMA3+PiTtyGMNFw8ddv2y/KL9Ru0eTwj8J2KOZmmQiZo/UNR69/0s6T0dKdF0jcOYkcSLjISOIZy8uJvtSORukvN93ttXs0Ehoo22139zq90120XK+SlDWEkwRRZEfiNxkt27QEpJWBrrneTwXmUaeR72Zo3Acdamq6Jw0q+S4bGYHEudbeyAwAiQ/lZe1z1Kuwg0wbvvx4K69rhWl+wZvDjgFEaUoXfRZW0xod5aRJM2GZ8rzbYSXjJote3Up43jxQZL32C4t7KnPE7wHNizc0azZxJ5qC1c0V9IdKA8teyMyMNw27w5oALjs27VaqJfDAuNRNj6KjR0/jF1jYgXHqrIJKmOjqW6QPFLAIRI5rnmXO2Egkm2RuebtVO0bpWmHbv9FpAzMp3iq2W1XsTdG0QjbTOp4KV8BZG+WeTCSH3493FwwW5gNuXUheXFwe4g67Acl6IwwMMTGltgS42479Vl2sZh0vUB1hvsB3u5HGu1gFu672KMm9K2246+alAtXvv/ANm6uXRR2rmhJooq2N7WiV8OFseNhefvDMAmwztmpZ52Ocxw2A7bFQUlLJHHKx20jZcfdaK+jfWUdJ9HAe6Fr45GAgOaeLZ1idhw3v1jrt2x4hlfn6r6wVHLE6pp4/C1ltwQvnWyjcKOhPFcI2yMeWuDgHEtsLg57HbMskpngyv+68r4nCniOFweS16vDf6GopWFu/F7JGNJDcYGG4aTy8X9wvZ/0TNkOzYuaT/lpXwt+K9wMdixS6OkooKp1SAwyR71GwuaXOJcLkAE5C21eukbM9oZrsblI4X0sUhl1XFgFu0tQyDRVNdp4r3vdsya8nCT24m+1cxPaap2vau54nigZcbDfgdnuuzTGi5sGjG727EziuGWTrtfY58zXH1KOKVl5Tfapp4JLQC2z/7/AEV8aWqzS6XMrxaOQtBvazo3Maxx7ARf+lexsEtLmjaPdcTSGCvz3bD7WsuXTgbQmGnbxgJjUyWzu0PtG3ui5HOV3DefOecLD8a+a4qC2lLIh+7OPpfVyUvpYTyVG/U1PRzRuLHsnLQSCAPvuxCxaR+wUEfhtZmyOIOHYVubxXS58TGuBtZ3Z3Lm0JDNMdJPcGOc+OSK8f3HSYSLMzz5Pau5ixgiA3G+vBRU7ZJDO46yQRq2XsorVaKqYJ95jhlF2slgkAJdYusQ3K9s+Xl2HkmqTES3OJGBCq0TJ2h+YAdxaVLnRzfpdCWQsimuXzxMcCGNa5uFxzs24ubKDxD4TwXXG4q34LfHiLW5rtZIG4blmGieXaWiDftJCHxsuLuaZJXXGeyxHtCF7bQu3Db+AjIn3qGW1nWB9rlQuqL8M0tJNxWzh0LgfyyC+E9oNx2kKxVC7BK3dr4KlQHNkdBJ/wBtXFcutUwEjKdhBZTt3oW2GTbI7tLrj+ld0wJaXna7Xw3KKucA4RN2MFuO8/lQisqiiIpLV3TDqSZsrcxse3pMO0dvKOsBQzwiVmaVZpKk08geNm/0Xs+j61k8bZI3BzHC4P8AYjkI5l8+9jmOzXbV9hHI2Roc03BXNrFQmemmiAu5zDhGQu4cZuZ2ZgLuB+ZIHKOqi8WFzBvHPcqBTbnVS4Xe+Fh5BcuPrIFh6rrUdlGMHUCVhMyNKR+ogL5pNzypdixuijsSBcl2K3LkMgevPqR2UIxsF15HkeY3ziBzUzqZqpNS1LpJgzCGODS11wXEjsIyvycqr1VUyWPNbirmT6CSCUufgrys5bKp2v2swhYaeI/avFnkf8tp/wC4j2A35lfoqbPOe7YOaycpVwiaY2H9R5DqvL1sr5lYRF7NqXor6NSsa4We/wC0f1F1rD1ANHaCsCql8SQkbNi+woKfwYQ07TrKoG6N5c/0Y/lC06H5I4rCyt9RwCrKuLMREREREREWLIiIiWREsiKR0NpZ1PjAax7JG4HseDZw7QQQf91FLCJLa7Eb1Zp6l0N9VwdRC6JtO2ifFBDFC2SweWl7nuAzticTYdS4EH6g57r2UjqyzCyNoaDt2k/kqGVhUksiJZESyIlkRERERERERLIiWREREREsiJZERESyIlkRSWh9LGmxuYyMyEWZI4EmPaCWDZfPaVFLF4lgTqwxVmnqTDctGvccFHE3zO1SquTfWUReIiIiKW1f1glo33jN2H7zD913+zusfvsUE9OyUa9uKt0tZJTn9OzBemaF1vpqgAYxG/oSEDP/AAu2O+PUseWkkj3XGK+jp8oQzb7HAqfVZXkRForKyOJuKV7GN53ED2X2rprHONmi64fI1gu42VG1i3QBYspAb7N9cLdxp+J9i0oKDfJ+Fi1WVxbNh/PT/V5+95cSXEkkkkk3JJzJJ5StMC2oLBJJNysL1eK1ag6v/SJd9ePsoiDn+Z+0N7BkT6hyqlW1HhtzRtPstXJlJ4r/ABHfCPderrEX068k3RvLn+jH8oW5Q/JHFfLZW+o4BVlXFmIiIiIiIiIiIiIiIiIiIiIiIiIiIiIiIiIiIiIiIiIiIiIiIiIiIiIiIiIiIiIiIiIiIiIiLppdIzRi0cszBzNe5o9gK4dGx3xAFSsnlYLNcRxXQ/T9UcjUVHvHD4FcCniH/UfhSGsnP/c/lcEshcbuJceckk+0qUAAWCgc5zjdxuvlerlERTeq+rclY/K7Ymnjyf8Aa3nd8OXrrVFS2EffBXqKidUOwbvK9foaNkMbY42hrGiwH9zzk7SVhPeXuLnbV9XHG2Noa0WAW9crteSbo3lz/Rj+ULcofkjivlsrfUcAqyrizERERERERERERERERERERERERERERERERERERERERERERERERERERERERERERERERERERERERERERFtpKV8rsMbHvdzNBJ/bkXLntaLuNl3HG+Q2YLlXfV/c+cbPqzYeaacz6Ths7B7Qs6fKA2R/lbVLkg/FN+P96L0GngbG0MY1rWtFg0CwCy3OLjcrda0NFmiwWxeLpERVXWDVSGpmdI90wcQ0WaWgZC3K0q5DVPjZmgBZ1TQRzyZ7ib9/ZR3AKn6dR3meBTafJgOfVV/KIMTy6JwCp+nUd5ngTT5MBz6p5RBieXROAVP06jvM8CafJgOfVPKIMTy6JwCp+nUd5ngTT5MBz6p5RBieXROAVP06jvM8CafJgOfVPKIMTy6JwCp+nUd5ngTT5MBz6p5RBieXROAVP06jvM8CafJgOfVPKIMTy6JwCp+nUd5ngTT5MBz6p5RBieXROAVP06jvM8CafJgOfVPKIMTy6JwCp+nUd5ngTT5MBz6p5RBieXROAVP06jvM8CafJgOfVPKIMTy6JwCp+nUd5ngTT5MBz6p5RBieXROAVP06jvM8CafJgOfVPKIMTy6JwCp+nUd5ngTT5MBz6p5RBieXROAVP06jvM8CafJgOfVPKIMTy6JwCp+nUd5ngTT5MBz6p5RBieXROAVP06jvM8CafJgOfVPKIMTy6JwCp+nUd5ngTT5MBz6p5RBieXROAVP06jvM8CafJgOfVPKIMTy6JwCp+nUd5ngTT5MBz6p5RBieXROAVP06jvM8CafJgOfVPKIMTy6JwCp+nUd5ngTT5MBz6p5RBieXROAVP06jvM8CafJgOfVPKIMTy6JwCp+nUd5ngTT5MBz6p5RBieXROAVP06jvM8CafJgOfVPKIMTy6JwCp+nUd5ngTT5MBz6p5RBieXROAVP06jvM8CafJgOfVPKIMTy6JwCp+nUd5ngTT5MBz6p5RBieXROAVP06jvM8CafJgOfVPKIMTy6JwCp+nUd5ngTT5MBz6p5RBieXROAVP06jvM8CafJgOfVPKIMTy6JwCp+nUd5ngTT5MBz6p5RBieXROAVP06jvM8CafJgOfVPKIMTy6JwCp+nUd5ngTT5MBz6p5RBieXROAVP06jvM8CafJgOfVPKIMTy6JwCp+nUd5ngTT5MBz6p5RBieXROAVP06jvM8CafJgOfVPKIMTy6L7g3PqYmxkqe8zwLw5QkG4c+q9GSIDvPLopal1Go47ExueR03E+0CwPsUDq6Z2+yssyZTN/639VO0tKyJuGNjGN5mgNHsCrucXG7jdXWMawWaLBbVyukRERERF//Z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196" y="45110"/>
            <a:ext cx="2791542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7" descr="data:image/jpeg;base64,/9j/4AAQSkZJRgABAQAAAQABAAD/2wCEAAkGBxQTEBUSEhISFBUXFBQUFRcUFRUUFRUVGBcWFxUWFBQYHSggGBwlHBUUITEiJSkrLy4uFx8zODQsNygtLisBCgoKDg0OGxAQGywkICYsLCwsLCwsLCwsNDUsLy8sLCwsLCwsLCwsLCwsLCwsLCwsLCwsLCwsLCwsLCwsLCwsLP/AABEIALEBHAMBEQACEQEDEQH/xAAcAAABBQEBAQAAAAAAAAAAAAAAAQIDBAYHBQj/xABPEAABAwIDBAUFCwkFBwUAAAABAAIDBBEFEiEGMUFRBxNhcYEiMpGhwRQXQlJiY3KCk7HRIzM0NXN0krLhFTZDwvAkJUSis+PxVYOUw9L/xAAaAQEAAwEBAQAAAAAAAAAAAAAAAQMEAgUG/8QANxEBAAICAQMBBQQKAgIDAAAAAAECAxEEEiExQRMyUWFxBRUzkRQ0QnKBobHB0fAiUlPhIyRE/9oADAMBAAIRAxEAPwDtTh2rtWabqTcksf8ARQJqpRJR/rVJIP8AFcpJdSF8VAR3egnbuXCwqAQCAQVsQr44IzLNI2Njd7nmwH9exTETM6hEzEeWTwrpQoZ6gQNMrC52Vj5GBsb3cADe7b8MwCttgvEbVxmrM6bVUrQgEHm4/jkNHAZ6h2VgsBYXc5x3Na3iV1Ws2nUObWisbl5GzO31HWv6uN7mScI5gGOd9CxId3A3XV8Vq+XNclbeGpVawIBAIBBFN2LqrmyO5XTkoPaoAAUDiU0G5lILoG5u1HJwcjohKBXFArXKNGwVIUKBG4qUEBQOCJKQo2nQyFNmk4XDsqAQCDH7ebdx4eBGGGWd7czWXs1rb2DpHcBcGwGpsd29W4sU3+irJlin1cN2h2gqK2TrKiQut5rRpGz6DOHfvPNbq0isahjtebeXlFq6cuxdH/SXGKfqa+TK+MAMlIc7rWbgHWBOcesa77rJlwTvdWrHmjWrPdf0q4cDYSSntEL/AGhV/o93ft6J6fpNw1wP+0Fthez45G37B5NrpOC/wT7anxcc242qkxCozm7Ym3EMfxW/Gd8s8eWg4a68eOKQy5MnXLOW/HuPAhWK9uibH9KU1PaKrDqiLQB/+Mwd5/ODv17TuWfJx4t3r2X0zzHaXbKKrZLGyWNwcx7Q9rhuLSLgrHManUtcTtOoSEAgjlHJTEomEdjyXW3OiJEomChyk0fZQIyxNmpCkK1qBSEDSgWyAsodaKE2jRLJs0XKomUxBQwKNynpg4NHIJs0VQkIHhAIBAIOPdOOCkSQ1jdzh1D+xwu6M+ILx4DmtnGt2mrJya+LOW2WplIQhtocG2IrqkB0VO4MO58lo225jNqR3Aqu2WlfMrK4r28Q0MXQ/WkeVLSN7M8h9P5NVzyafNZ+j2+SrW9FOIMBLWwS9kcmp7hI1o9amORSUTx7wyOIYbLA/JPE+J3J7S2/aDuI7QromJ8KZia+VaylB8MDnuaxgzOc4NaObnEBo9JCeEx3fT+z2FimpYacG/VxtZfmQNT4m68u1uqZl6VY1Gnorl0EAga5AiBLIELRyU7Ro3J2ps0cAm0aMK62jRLqXPcIkqAA3f67xdc9TrpOACjadFUJCAQCAQCAQSBAqAQCDI9KNTC3DJWz/DAbEB5xl85hHcRc9gKuwRM3jSnPMRSduC4dh8k8rYYWF8jzZrR6yTwA4kr0LTFY3LBETadQ7jsX0dQUgbJMGz1G/MRdkZ5RtPL4x17tywZc827R2huxYYr3ny2sjw0EkgAAkk7gBvJVC6Z05JtTtzNLLame6KJjrtLdHSEfCd8n5PLfyGa2SZns8Xkc297f8J1EfzbTYfasVkZY+zZ2AZwNA5u4Pb7RwPeFdS/U9Di8mM0anzD3cUwuGojMc8bJGHg4Xt2g72ntGqsraazuGqaxaNS4pt/0fOo7zwZpKa+t9Xw3+N8ZvyvTzO/Dmi/afLDlw9PePDy+jieFmJwOqNG3IYfgiUi0ZdyFydeBsu80TNJ04wzEXjb6LXmPSCAQCBj0DUAgEAgFGk7LdSghAU7Ro23em0dJjwRy9Nl1s0kbuK50mJIoSEAgEAgEAgEEwQKgEAg4B0n48aquc0H8lAXRMHDMD+Uf4uFu5oXpcfH00+cvNz5Oq30dE6KtlhTUwqJG/l5mg672RHVrByJ0J7bDgsvIy9VtR4hq4+Ppjc+ZbtZ2hkukyvMdFkaSDK8Rm3xbFzvTlt4qrNOqsP2hk6cWo9Z05A9ZoeIvbMYgYK2CQH/Ea13ax5yuB8DfvAVlJ1K7j3mmWsu/LU+jMmia9pa4BzXAtcCLgg6EEcRZCe754292Z9xVbo2g9U8Z4idfJJsWE82nTuseK9TDk6679XmZsfRbXo690aY+auhbnN5Yj1UhO91gC1572keIKw58fRft4bcGTrq1ipXBAII5UDEAgEAgEAgECt3oAm5XSChJRVGuXRboAFAiBboC6BEAgsN3IFQcu6Sdt6mnqvc1M4RBrGuc/K17nF2thnBAAFuF9Vs4+Ctq9VmPPmtW3TVgKzamtl8+sqD9F5jHoZZaoxUjxEM05bz5mTdlMM9010ELtQ6QF/a1t3vv3hpHimW3TSZMcdV4h3nE9paenf1cjnBwANgxxsDu1AsvEtmpWdS2ZeXix26bT3+kkpNq6SQ2E7QeTw6P1vACRmpPqU5mG/i359v6vG6UKUvo2SN1Ecocba+S4Ft/SWqM0brtR9o1m2OLR6S5M9Z4eMsYHRmargiaLl0rP4QQ5x8GgnwVlY3KzDWbZKxHxd3xHFYYG5p5Y4wd2dwBPcN58FpmYh9FfJWnvTpn5ekjDwbdc53dFLb1tUdcKP03D8Xj9JjYqzCmVkJzCN4e11i05HO6t4sdRrY/VWri2/56+KM8xfH1w5HSVksRvFLJGTvMb3MvbdfKRdejNYnzDFFpjxL26TbnEI91XIRye1kgPYS5pPrVc4Mc+iyM+SPV3DZXFjVUcVQ5oa57fKA3BwJa63ZcFebkp0Wmr0cduqsS9ZcO0UyCNAIFugRAt0CIFBQOYgcFKDSplEEk3rl0bdAXQF0BdAXQF0BdBYbuQKg4T0rD/ekn7OL+Venxfw4ebyfxGRstDPtseiVn+82X4RSkd9gPaVn5X4bRxvxP4NT0i05bVB/B8Yt3tJB+9vpXzvJjV9s32jXWWJ+Mf0Y6RUwwPY2b2jMDupm8umf5EjHahgdoXN5DmPatGO+u0+Gvj8mcc9Nu9Z8wftbsaad0bonh0csrYmBx8prn3ygnc5uh139+9WWx68O+TxPZzE1ntM6h6c9GzBqfrbtlrJbsYSPIjG9xaOQ014m24LvXRHzXzSvEpvzaXN6+rfK8ySvc953ucbn+g7AuXmWva87tO1Jy6IdploDFs46NwsRRucQeDnAvt6StXH9+v1e9Fenj6n4OKZV67zxlQd86M/1XT9z/APqPXlcj8SXqcf8ADhqFSuRTcEEd0BdAXQF0BdAXQF0D2jRA+ylBLKUGSj8Fy6RoBAIBAIBAILTdyBUHEOliEjEnEggOijLTwIAINu4henxO+N5nK7ZP4MdlWnTO0nR3V9ViUBO5xdGfrtIH/NlVPIrvHK7j21kh2PajBRVQZRYPac0ZO6/EHsP4HgvEy4+uumzlYPbU16x4cirIHMeWPaWuabEHQj/XNYNTHaXgWrNZ1MalRkXcIdAxKcvw7DHE3PuqmaeOrQ9vsWuZ3WHq5Lbw4pn/ALVeF0tTl1c1t9GQtsORc5xPju9SjJ5UfaNt5dfJhXqIYGq6P9kHVczZpGkU7HAkkfnXA+Y3mL7z4b93dY23cPjTknqnw6R0l1YjwyYcX5Yh25nAH/lzHwWzjV3kh6vJtrHLhFl6unlghNDvvR5A5mGU7XtLTlc6x0NnOc5uncQvJ5ExOSdPVwRMY420apXIZ+CCJAIBAIBAIBBOFIVEBEGvGh9Kh0roBAIBAIBAILjdwQKgrV2HxTANmijkA3B7Q4Duupraa+Jc2rFvMPDqdgqB/wDwzW/s3PZ6mmyujk5Y9VU8fHPo43j2GupKuSK5BjkvG7jlvmjd32t4gr08dovSJebkrNLzDuey+Mtq6WOYWuRaQD4Mg89vp1HYQvJy45paavVxZIvWJTYpgsFQLTRtdbcdQ4dzhqqLUrbyjJgpk96NvIi2Cow65Y93Y57iPQLXXMYawojgYYnev5s3tps57nMLqaR0bJKqICPeyOY3ySs5WsdP/C5vTXhl5XH9nNeidRNo7fCfjDQxbA0hjyytdLISXPlc5wkc47zcHQdn3qyMcNUcLFrVu8/H1JSdHlCx2bqnP7JHuc3+HcfFOiE14WGs701MUYaA1oAAFgALADkANy7a4jTkfSzjglnbTMN2w+U+3GU6W+q31uPJelw8eq9U+rzuXk3bpj0WujrYuGenNRVRl+Z5EQzOaMjdC4hpF7uuPqrnk57Vt01dcbBW1eqze0ey9HFqylgBGt8gJ/iNysdst58zLXXFSviIeuq1gQQVHDxQQoBAIBAIBA+IaoJw1A5AIGkIKjxYoEQCAQCAQCC8zcO5AqAQCDDdKGzfXw+6Y7dZC05vlxbyO9upHeVs4mbpt0z4lj5eLqr1R5hz/Y3aZ9DNm1dE+wlYPU9vyh6xpyI3Z8EZK/NhwZ5x236ert+G4hHPG2WJ4ex24j1gjgRxBXj2rNJ1L2KXi8bqtLl0yfSF5lJ+/wBP/nVeTxH1Yub4p+9H92sVjaEGM2620bStdDCQ6oItpqIgfhO+Vyb4nTfr4/GnJPVbwycjkxSOmvn+jl+zmDurKpsOa2Yl73E6ho1e4X3u19JXo5bxip1POxUnLfpd+pKdscbY2ANaxoa0DgALALxJmZncvbiIiNQlUJCAQV6rh4oIEAgEAgEAgmgG/wBCCwgEAgQhBVqBr3oI7oAlAXQF0CXQKCgvM3DuQOQCAQYbpWxfq6VtO0+VMdeyNti70nKO6628HF1X6p9GHnZemnTHr/RyKy9fTyNvRwXGp6V+eCQtv5zTqx30m8e/eq8mGuSNWhZjzWxzusugYX0pMItUwPafjREPae3K6xHrWC/2fb9ifzb6faNf24/J6GIbVYZUtZ1szh1cjZW+RI0523tfydRqdFmtwcs+Y/msvyOPk11T4nfqkrOkiiYPIMsp5MYR632VleDlnz2Tbn4o8d2Px7pGqJgWQgU7DpcHNIR9OwDfAX7VrxcGle9u/wDRjy869u1e39WLPPxPMnmVs0x9S5g2IOp6iOdt7seHED4Tdzm+LSR4rnJj66zWfV3jydFotHo+haeZr2Ne03a5oc08wRcFfPzExOpfQxMTG4SKEhAIK9Xw8UFe6BLoC6BboC6AJQW4W6D0oJEAgEAUFeobpft+9BXQCAQCAQCC+zcO4IHIBAIObdKGz00kjamJpkYIwx7W6uZYuOYN4g5uHJenwc1Kx0W7Tt5fPwXtPXXv2c1C9TTydiyaTt7+zWyU9YHOjLWMbpmffK53xRYHhvPcs2fk0w6ifLTg4t80TMdoek7o1rRxgPdI72sVX6fh+f5f+1v3fm+X+/wSwdGNUfOkp2/We4/yj71E8/FHiJTH2dlnzMMfW0b4pHRSNLXsNnA8D7RuN+1bazFoi0eGG0TW01nzCGy60ja5hWFS1EnVwxl7uNtA0c3O3AKvJeuON2l3jx2yTqkO7bPYeaeligLsxYwNJG4nebdi8DLfrvNo9X0OGnRSK/B6KrWhAIK1Zw8UFdAIBAIBANFyBzQXmoHIBA0oBA1+tx2IKKAQCAQCAQeizcO4IHIBAIBBlNpthoKm72WhmOuZo8lx+W3j3jXvWzBzL4+094YuRwqZe8dp/wB8sVQ9HVU6YMlDWRg+VIHtddvHI3fc9oC335+KK7r3n4PPp9n5Zvq3aPj/AIdYoKJkMbYomhrGizQPbzJ3k8V417ze02t5e3SlaVitfCwuXQQZTbfZIVbA+PK2dosCdA9vxHH7j+K2cXleynVvDFy+L7aN18stgXRvK516oiNgPmscHPd4jRo9J7lrzfaFYjWPvLHh+zrTO8naPk6ThuGxQRiOFjWNHADeebjvJ7SvLvkted2nb1qY60jprGoW1w7CAQZ8Y7K+qfDFTh8cT2Mlf1rWvBc3NmbGd7QDzF9bLjqneohn9tabzWtdxHnu9as4eK7aFZAIBAIBBLTjW/IXQW2lAIBAgQIXIGlyCrM2ziEDEAgEAgRB6ce4dwQOQCAQCAQCAQCAQCAQCChLjETaltKXHrXsMjRlNsoza5tw80qOqN6VzlrF/Z+vlfUrCEIMlLguG09TAwxFs0jrxeVM65ZY6nNbTTeq9ViYhi9jx8d4jXefHef8tHW8PH2KxtVkAgEAgRBapm+T3lBMgVAt0DCEDboEJQQ1Q3Hw9CCvdAXQF0BdAXQerHuHcEDkAgEAgpMxWEz9Q2RrpQ0uLW+UWgWBzEaNOo0OqjqjenEZKzbpie66pdhAIBAIBAIMViH94Kf90d98yrn34YL/AK5X93/LaqxvCDE7W/rXDfpS/wCVVX9+rByPx8f8Wqrz5vj7Fa3ql0BdAXQF0BdBfaLADkEC50CkoEQMLkCoEsgbMLtPZYoKiAQCAQIg9aPzR3BBndodtaakJY5xkkG9kdiR9InRvdv7Fxa8QyZ+Zixdpnc/CHvUVR1kbJALZ2NeByzAG3rXcNNbdURLw8f2zpaW7XP6yQf4cdnOB+UdzfE3XFrxDPm5mLF2mdz8IeFTSV2I6yP9xUx+CwgTSD6R1A7dB2Fc/wDK3yhnrObkd5npr/NrcIw6npo8kIYwbybgucebnHUldxER4bcdKY41V6DZAdxB7jddLNwciQgEAgiqp2xsdI82axrnuOps1ouTYdgRFrRWJmfEIsNr454xLE7Ox17OsRexIOhAO8FRExPhzjyVvXqr4ZTEP7wU/wC6O++ZcT78Md/1yv7v+W1VjeEGK2t/WuG/Sl/yqq/v1YOR+sY/4tRiHwfH2K1vVUAgEAgfC27gO37kF3OECWQIXWQGdAhQI1yBHPQLHr46IKJGtkAgEAgEFDb3GnUtCXRmz3lsbTxbcEucO0NBt22XGS2oZObmnFi3XzPZgtodno6bDY3kh1RJK0yOzZi0FrjkHZuueJ8FVauqvMz8euPBEz3tM93S6MRyUMcTpModAxpLXhrgCwXseBV3mNPYrq2OI36PB973D/jyfat/Bcezqy/d/H/2R73uH/Hk+1b+Cezqfd/H/wBknve4f8eT7Vv4J7Op938f/ZefgOGw0mNdXC49X7mJu54OpI4+CiIiL6hVhxUxcnpr406H7qZ8dn8QVu3qdUD3Uz47P4gmzqge6mfHZ/EE2dUM5gGPPlrqyGR7OricwR+aNDmvrx3BcVtPVMSy4c82y3rM9o8M9stUD+y8RDn65qq13a26kWtdc08SyYbf/Xy7n/t/Ro+jb9WQ/wDuf9R67x+618H8CqjiH94Kf90d98yiffhXf9cr+7/ltVY3sd0eTOca3M5zrVbwMxJsNdBfcFVj9fqxcO0z17/7Sj2t/WuG/Sl/ypf36ueR+sY/4tRiJ83x9itb1NAIBAILFI3eeyw7ygkHige1w3IB7EDerQDQgU2QNcQgQHiggq22cTzsUEKAQCAQSY3gEVZEyObPlaQ8ZTlN8pHLkSubVi3lTmwVzRqznm32yNNR07ZIeszOlDPKdcWyuJ0t2BVXpFY3DyubxMeLHE187e9hvR1Rvhje7rrujY42eN5aCeHauoxV01U+z8M1ie/5rPvZ0Xz32g/BT7Krr7uw/P8AMe9nRfPfaD8E9lU+7sPz/Me9nRfPfaD8E9lU+7sPz/Me9nRfPfaf0T2VT7uw/P8AMe9nRfPfaD8E9lU+7sPz/Me9nRfPfaD8E9lU+7sPz/Me9nRfPfaD8E9lU+7sPz/Me9nRfPfaf0T2VT7tw/P8x72dF899p/RPZVPu3D8/zabBsMZTQthjzZG3tmNzqS43PeV3EajTXixxjrFa+EUuCxuq2VZzdaxhjbr5OU5t7eflFOmN7ROGs5Iyevh6SlaxXRv51d++Se1VY/Vg4Xm/70tHX4JFLPDO/NnhLiyxsNbXuOO5dzWJnbVfDW1otPmEmJfB8fYulqkgEAgEFyIWYO0koH50CZ0ChxQOv2oIiCgagexAOktwQR1Zu0O5Gx9iCqgEAgEF6vw9s8PVvLwCGm7HOY4EaghwUTG404vSL11LPe99A57XTT1U7Wm4ZLLmb3HS9u6y49nHqyfoFJndpmfrLXNbYWGgG5WNxUAgEAgEAgEAgEAgEFHGcOFRC6EvewOt5TDZwsQdD4KJjcaV5cftKzXelPZnZxlEx7WPkfndnJfYm9rcAFFa9KvBx64YmIne3tLpoUMT+D4+xBSQCAQA/oguzDW3IAII7oJWFAubkgMpQLnQN0QBbyQRkc0Di27HAcrjwQUboC6AugS6D3IfNHcPuQZnbXaw0XVtZEJXvD3EFxblY23lGwPE+oqu9+nwx8rlex1ERvbQYbWNmhZK3zXsa8eIvZdxO421UvF6xaPV4m1+0clI6BkULZXTOc0AvyajIGgacc65vaY8M3J5FsU1isb2p/27if8A6Y3/AOQxR1X+H83Ht+T/AOP+cPQ2Y2mFUZI3xOhmi/ORuN7cLg2F9eziFNb7W8fkxlmazGpjzD3pZA1pcTYAEk8gNSV20TOo2yWyO2vuyd8Tour8kyRG5OdodlO8Cx3buR5Kul9zpi43M9tea618GuJVjcxw2oqqh7xQUzHxscWGWV2VrnDflAt9/oVfXM+7DD+k5Mkz7Ku4j1lLh+1UzKllLXU4hfJpG9js0bzut2a6bzqRuSLzvUppyrReMeWupnxPo0OK4jHTwumldZjRc8ydwAHEk6LuZiI3LVkyVx1m1vDLU20GI1DetpqOJkR1aZnnM9vAgAi1/R3qvqtPiGOufkZI6qViI+a/s/tQ6Sd1LVQmnqAMwbfM2RvNh/8AO466G3Vb7nUrMPJm15x3jVno7R49FRw9bLc62a0ec93IfiptaKwtz564a9VngQ4xisgEjKKBjDqGyPPWEekW8QFx1Xn0Zoy8m0dUUiI+fld2c2s6+V1NPE6nqGi5Y43DgN5ae7W3LUErqt99p8rMHK67TS0at8Hr4n8Hx9i7a1ElAXQF0E1G27x2aoLB5oGhBK1qBpNkAJEEJKBuZBYhOiBsztQgSF/lD0HuKCpK2ziORQMugVANBO4XQe5F5o7ggxGCwNrq6sqH6xNYaOPkWkESEekn66qrHVaZ/g8/FEZst7z492P7pujOqc2KajkPl00rm/UcTa31g/wIU459E8C0xWcU+ayq9JlQI6jD5HXsyZ7jYXNg6Imw4lRk8wr59orfHM/Gf7Lz+kWlAvkqfsvxKn2sLp5+L5/kqbCu91VtTiIyta8CFjMwLwBk8qQDcT1bfSe9RTvM2V8T/wCXLbN/DX+Xo9I1e5lJ1Mf5yoe2BgG/yvO9Wn1lOSe2lvOvNcfTHm3Z4201AKB9BUs82HLTykcWEG5Ppk8SFzaOnUqM9PYTjvHp2l0B1nN36EbxyI3q56XmHPcIqKzC2mB9I6ogD3ObJCbmx5tAPoNrdqpjqp208zHbLxo6JruPjD0qXaOgr5Yo5WvZKx4dG2UFhEgItlLTa9wNCuuqtp7ra8jBntEW8x42h6SfLkoac+ZLUtD+0ZmNt6HuUZO+oRzu9sdPSZbhrbaDdwVr0FGrwiGSaOd7LyR3yOuQRfuOvHfzUTWJnau2KtrRaY7wymNsE2O0sT9WRQmUA7i67jf0sZ/Cq573iGLLHXyq1nxEbbpWvRYTb9gjrKCoZo/rhGTxLS5uh/icPrFVZO0xLzuZHTlx3jzvTWYo0+TYHj7Fa9F510CoEugt0Ys0nnYBA50aCNBLGdEA6K/FAoYUFYv1QBdZBZg3IGVPBBHbtQPqI8xzXaAQL3Ot+OgQMELRvJPcLD0nVBKxjfijx1QLLNoRe2h3WH3IKm1uLe5qCSW9nZMjPpuFmnwvfwXN7artRycvs8U2eDgfR5TGmiMzZOsLA59pHNAJ1tYct3guIxxruy4vs/H0R1eVUUDMMxWn6vMIahhiOZxdZ9xxPaY/SVGui0OOivG5Fenxbt/v8l3pBP8AteG/vB/mhU5PMO+b+Li+v+G4Vr0WG2Xa2PGa+NtmgtY8NGg+CSQO9/rVVe15edx4ivJyVj5IMSpG4jizoX3MFLEQ7KbXkdbS43f9spMdVtfBzkpHI5HTPisfz/3+i1ifR1S9TJ1TZBJkdkvI4jMB5Nwd+qTijTu/2fi6Z6fKzsViL6jCwGOtNGx8Nz8F7R+TJv2FnrU0ndXfEyTkwdvMdkWym17DF1VbK2Kpjc5sgltHm1NiNw3WFuxK37anyjj8uOnpyzq0ed9nl7cVsFXLTw0hbLUdc054/KyMG/M8cL2PZlXN5iZiI8qeXemW1a4+9t+Ye10h4XJLBHNCM0tPIJWgC5IFs1hxOjTb5K6yV3G4X83Ha1ItTzWdrGFbbUcsYe6ZkTreUyQ5XNPEC/nd4UxkrMO8fMxWruZ19Xl02KPr8RYaZ8raWnuZHguYyZ51DbfCGg38M3MX531W7eFNck580TSZ6a+fmXbmnkgqafEomF4iBZM0b+rN9e6zn68DZLxqYtBy62peuasb15+j2aXbCiezOKmJul7PdkcOwtOq6i9fi0V5eGY31QzrZv7TxGJ8Yd7lpSXZyCBJJcGzb9rW+AO64XHv2+UMu/0nNE192vr821rXkWtpv9iuekqmS+8NPePagaWsPAjuPsKBppeTh46IJ75WtbpxJ1vv3II+tQNzXQAvdBIZbIEFQgcN6BzkE0W5A2fggRm9Ag9pQKN6CV25BE5Bnukb9Gi/bN/lcq8nhi5vuR9WvCsbWO6Rf+G/bfgq8noxcz9n6n7a/pND+2P80SX8wcr38f1/w1ysbWIZ+vj9D/6gqv23n/8A6v8AfgsbE/pNf+8H+eVTXzLrie/f6/3lrirG5juj3fVftv8A9KvH6sPD/b+rI9Lf6Y39mFxk8sH2p+JD1eh3dP8AVXWNd9leLOlBWvXcH26/T5vpexZre8+a5341nWthf0CH6Kvp4e7xPwavck3HuK6Xz4fOuK/n5Ppu+9ZZ8vlMv4k/V3PY/wDQYPoBaK+H0vG/Cr9Ho1fDxXS9A1A5A4b/AEfegY7ee9AhQIEDmoEcgRqD/9k=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196" y="4271963"/>
            <a:ext cx="2791542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3503-A021-4FA2-B489-16E2487E83CC}" type="slidenum">
              <a:rPr lang="ar-SA" sz="2800" smtClean="0">
                <a:solidFill>
                  <a:srgbClr val="FFFF00"/>
                </a:solidFill>
              </a:rPr>
              <a:t>1</a:t>
            </a:fld>
            <a:endParaRPr lang="ar-SA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Autofit/>
          </a:bodyPr>
          <a:lstStyle/>
          <a:p>
            <a:pPr algn="ctr" rtl="0"/>
            <a:r>
              <a:rPr lang="ar-SA" sz="4000" dirty="0" smtClean="0">
                <a:solidFill>
                  <a:srgbClr val="FFFF00"/>
                </a:solidFill>
              </a:rPr>
              <a:t>الخطوات الرئيسية التي تحدث داخل مصنع الخلط المبدئي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2400" dirty="0">
                <a:cs typeface="+mj-cs"/>
              </a:rPr>
              <a:t>يحتوي الدور الثالث على 16 حاوية استيعاب كل واحدة 1750 كيلو </a:t>
            </a:r>
          </a:p>
          <a:p>
            <a:endParaRPr lang="ar-SA" sz="2400" dirty="0">
              <a:cs typeface="+mj-cs"/>
            </a:endParaRPr>
          </a:p>
          <a:p>
            <a:r>
              <a:rPr lang="ar-SA" sz="2400" dirty="0">
                <a:cs typeface="+mj-cs"/>
              </a:rPr>
              <a:t>مخزن المواد في </a:t>
            </a:r>
            <a:r>
              <a:rPr lang="ar-SA" sz="2400" dirty="0" smtClean="0">
                <a:cs typeface="+mj-cs"/>
              </a:rPr>
              <a:t>الخلط المبدئي </a:t>
            </a:r>
            <a:r>
              <a:rPr lang="ar-SA" sz="2400" dirty="0">
                <a:cs typeface="+mj-cs"/>
              </a:rPr>
              <a:t>المواد كالسيوم و </a:t>
            </a:r>
            <a:r>
              <a:rPr lang="en-US" sz="2400" dirty="0">
                <a:cs typeface="+mj-cs"/>
              </a:rPr>
              <a:t>b1</a:t>
            </a:r>
            <a:r>
              <a:rPr lang="ar-SA" sz="2400" dirty="0">
                <a:cs typeface="+mj-cs"/>
              </a:rPr>
              <a:t> و </a:t>
            </a:r>
            <a:r>
              <a:rPr lang="en-US" sz="2400" dirty="0">
                <a:cs typeface="+mj-cs"/>
              </a:rPr>
              <a:t>b2</a:t>
            </a:r>
            <a:r>
              <a:rPr lang="ar-SA" sz="2400" dirty="0">
                <a:cs typeface="+mj-cs"/>
              </a:rPr>
              <a:t> و </a:t>
            </a:r>
            <a:r>
              <a:rPr lang="en-US" sz="2400" dirty="0">
                <a:cs typeface="+mj-cs"/>
              </a:rPr>
              <a:t>b11 </a:t>
            </a:r>
            <a:r>
              <a:rPr lang="ar-SA" sz="2400" dirty="0">
                <a:cs typeface="+mj-cs"/>
              </a:rPr>
              <a:t> و </a:t>
            </a:r>
            <a:r>
              <a:rPr lang="en-US" sz="2400" dirty="0">
                <a:cs typeface="+mj-cs"/>
              </a:rPr>
              <a:t>b3 </a:t>
            </a:r>
            <a:r>
              <a:rPr lang="ar-SA" sz="2400" dirty="0">
                <a:cs typeface="+mj-cs"/>
              </a:rPr>
              <a:t> </a:t>
            </a:r>
          </a:p>
          <a:p>
            <a:endParaRPr lang="ar-SA" sz="2400" dirty="0">
              <a:cs typeface="+mj-cs"/>
            </a:endParaRPr>
          </a:p>
          <a:p>
            <a:r>
              <a:rPr lang="ar-SA" sz="2400" dirty="0">
                <a:cs typeface="+mj-cs"/>
              </a:rPr>
              <a:t>تعبئة المواد الكيماوية و المصعد و التعبئة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3503-A021-4FA2-B489-16E2487E83CC}" type="slidenum">
              <a:rPr lang="ar-SA" sz="2000" smtClean="0">
                <a:solidFill>
                  <a:srgbClr val="FFFF00"/>
                </a:solidFill>
              </a:rPr>
              <a:t>10</a:t>
            </a:fld>
            <a:endParaRPr lang="ar-S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1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SA" sz="4000" dirty="0" smtClean="0">
                <a:solidFill>
                  <a:srgbClr val="FFFF00"/>
                </a:solidFill>
              </a:rPr>
              <a:t>صور الخطوات الرئيسية داخل مصنع الخلط المبدئي</a:t>
            </a:r>
            <a:endParaRPr lang="ar-SA" sz="4000" dirty="0">
              <a:solidFill>
                <a:srgbClr val="FFFF00"/>
              </a:solidFill>
            </a:endParaRPr>
          </a:p>
        </p:txBody>
      </p:sp>
      <p:pic>
        <p:nvPicPr>
          <p:cNvPr id="4" name="Picture 39" descr="C:\Users\ali\Desktop\أغراض\ملابس\ا\بريمكس\image3.jpe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7" y="2115933"/>
            <a:ext cx="1532211" cy="120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6" descr="C:\Users\ali\Desktop\أغراض\ملابس\ا\بريمكس\image17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071800"/>
            <a:ext cx="1359979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7" descr="C:\Users\ali\Desktop\أغراض\ملابس\ا\بريمكس\image4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4" y="2071800"/>
            <a:ext cx="1431924" cy="124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8" descr="C:\Users\ali\Desktop\أغراض\ملابس\ا\بريمكس\image9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7" y="3436292"/>
            <a:ext cx="1609894" cy="12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080" y="3541880"/>
            <a:ext cx="1431925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14" y="4972391"/>
            <a:ext cx="1607637" cy="118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4972390"/>
            <a:ext cx="1431986" cy="1187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490693"/>
            <a:ext cx="1431925" cy="118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مستطيل 11"/>
          <p:cNvSpPr/>
          <p:nvPr/>
        </p:nvSpPr>
        <p:spPr>
          <a:xfrm>
            <a:off x="5868144" y="1700808"/>
            <a:ext cx="2736304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غرفة التحكم    </a:t>
            </a:r>
            <a:endParaRPr lang="ar-SA" sz="2400" dirty="0"/>
          </a:p>
        </p:txBody>
      </p:sp>
      <p:sp>
        <p:nvSpPr>
          <p:cNvPr id="13" name="مستطيل 12"/>
          <p:cNvSpPr/>
          <p:nvPr/>
        </p:nvSpPr>
        <p:spPr>
          <a:xfrm>
            <a:off x="5868144" y="2276872"/>
            <a:ext cx="2736304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ميزان </a:t>
            </a:r>
            <a:endParaRPr lang="ar-SA" sz="2400" dirty="0"/>
          </a:p>
        </p:txBody>
      </p:sp>
      <p:sp>
        <p:nvSpPr>
          <p:cNvPr id="14" name="مستطيل 13"/>
          <p:cNvSpPr/>
          <p:nvPr/>
        </p:nvSpPr>
        <p:spPr>
          <a:xfrm>
            <a:off x="5868144" y="2780928"/>
            <a:ext cx="2736304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الخلاط مع 4 حاويات </a:t>
            </a:r>
            <a:endParaRPr lang="ar-SA" sz="2400" dirty="0"/>
          </a:p>
        </p:txBody>
      </p:sp>
      <p:sp>
        <p:nvSpPr>
          <p:cNvPr id="15" name="مستطيل 14"/>
          <p:cNvSpPr/>
          <p:nvPr/>
        </p:nvSpPr>
        <p:spPr>
          <a:xfrm>
            <a:off x="5868144" y="3356992"/>
            <a:ext cx="2736304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 smtClean="0"/>
              <a:t>الدور الثاني 16 حاوية </a:t>
            </a:r>
            <a:endParaRPr lang="ar-SA" sz="2000" dirty="0"/>
          </a:p>
        </p:txBody>
      </p:sp>
      <p:sp>
        <p:nvSpPr>
          <p:cNvPr id="17" name="مستطيل 16"/>
          <p:cNvSpPr/>
          <p:nvPr/>
        </p:nvSpPr>
        <p:spPr>
          <a:xfrm>
            <a:off x="5868144" y="3861048"/>
            <a:ext cx="2736304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مخزن المواد</a:t>
            </a:r>
            <a:endParaRPr lang="ar-SA" sz="2400" dirty="0"/>
          </a:p>
        </p:txBody>
      </p:sp>
      <p:sp>
        <p:nvSpPr>
          <p:cNvPr id="18" name="مستطيل 17"/>
          <p:cNvSpPr/>
          <p:nvPr/>
        </p:nvSpPr>
        <p:spPr>
          <a:xfrm>
            <a:off x="5868144" y="4365104"/>
            <a:ext cx="2736304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 smtClean="0"/>
              <a:t>تعبئة المواد الكيماوية</a:t>
            </a:r>
            <a:endParaRPr lang="ar-SA" sz="2000" dirty="0"/>
          </a:p>
        </p:txBody>
      </p:sp>
      <p:sp>
        <p:nvSpPr>
          <p:cNvPr id="19" name="مستطيل 18"/>
          <p:cNvSpPr/>
          <p:nvPr/>
        </p:nvSpPr>
        <p:spPr>
          <a:xfrm>
            <a:off x="5868144" y="4941168"/>
            <a:ext cx="2736304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المصعد</a:t>
            </a:r>
            <a:endParaRPr lang="ar-SA" sz="2400" dirty="0"/>
          </a:p>
        </p:txBody>
      </p:sp>
      <p:sp>
        <p:nvSpPr>
          <p:cNvPr id="20" name="مستطيل 19"/>
          <p:cNvSpPr/>
          <p:nvPr/>
        </p:nvSpPr>
        <p:spPr>
          <a:xfrm>
            <a:off x="5868144" y="5445224"/>
            <a:ext cx="2736304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التعبئة</a:t>
            </a:r>
            <a:endParaRPr lang="ar-SA" sz="2400" dirty="0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3503-A021-4FA2-B489-16E2487E83CC}" type="slidenum">
              <a:rPr lang="ar-SA" sz="2800" smtClean="0">
                <a:solidFill>
                  <a:srgbClr val="FFFF00"/>
                </a:solidFill>
              </a:rPr>
              <a:t>11</a:t>
            </a:fld>
            <a:endParaRPr lang="ar-S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19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48064" y="476672"/>
            <a:ext cx="3384376" cy="22322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تحت الاختبار </a:t>
            </a:r>
            <a:endParaRPr lang="ar-SA" sz="2800" dirty="0">
              <a:solidFill>
                <a:schemeClr val="bg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899592" y="476672"/>
            <a:ext cx="3384376" cy="22322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هبوط </a:t>
            </a:r>
            <a:endParaRPr lang="ar-SA" sz="2800" dirty="0"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220072" y="3769432"/>
            <a:ext cx="3384376" cy="223224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مقبول </a:t>
            </a:r>
            <a:endParaRPr lang="ar-SA" sz="2800" dirty="0">
              <a:solidFill>
                <a:schemeClr val="bg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99592" y="3769432"/>
            <a:ext cx="3384376" cy="2232248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رجيع</a:t>
            </a:r>
            <a:endParaRPr lang="ar-SA" sz="2800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3503-A021-4FA2-B489-16E2487E83CC}" type="slidenum">
              <a:rPr lang="ar-SA" sz="2000" smtClean="0">
                <a:solidFill>
                  <a:srgbClr val="FFFF00"/>
                </a:solidFill>
              </a:rPr>
              <a:t>12</a:t>
            </a:fld>
            <a:endParaRPr lang="ar-SA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67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9667" y="886353"/>
            <a:ext cx="7773339" cy="743816"/>
          </a:xfrm>
        </p:spPr>
        <p:txBody>
          <a:bodyPr>
            <a:normAutofit/>
          </a:bodyPr>
          <a:lstStyle/>
          <a:p>
            <a:pPr algn="ctr"/>
            <a:r>
              <a:rPr lang="ar-SA" sz="4000" dirty="0" smtClean="0">
                <a:solidFill>
                  <a:srgbClr val="FFFF00"/>
                </a:solidFill>
              </a:rPr>
              <a:t>الخاتمة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21024" y="6320118"/>
            <a:ext cx="3429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dirty="0" smtClean="0"/>
              <a:t>13</a:t>
            </a:r>
            <a:endParaRPr lang="ar-SA" dirty="0"/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179512" y="1844824"/>
            <a:ext cx="8951549" cy="5013175"/>
          </a:xfrm>
          <a:prstGeom prst="cloudCallout">
            <a:avLst>
              <a:gd name="adj1" fmla="val -44951"/>
              <a:gd name="adj2" fmla="val 4737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1311442" y="2521347"/>
            <a:ext cx="6833937" cy="38472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>
                <a:solidFill>
                  <a:schemeClr val="accent1">
                    <a:lumMod val="75000"/>
                  </a:schemeClr>
                </a:solidFill>
              </a:rPr>
              <a:t>فوائد التدريب :</a:t>
            </a:r>
            <a:r>
              <a:rPr lang="ar-SA" sz="2800" dirty="0" smtClean="0">
                <a:solidFill>
                  <a:schemeClr val="bg2"/>
                </a:solidFill>
              </a:rPr>
              <a:t> </a:t>
            </a:r>
            <a:r>
              <a:rPr lang="ar-SA" sz="2000" dirty="0" smtClean="0">
                <a:solidFill>
                  <a:schemeClr val="bg2"/>
                </a:solidFill>
              </a:rPr>
              <a:t> </a:t>
            </a:r>
          </a:p>
          <a:p>
            <a:pPr algn="r" rtl="1">
              <a:buFont typeface="Wingdings" pitchFamily="2" charset="2"/>
              <a:buChar char="v"/>
            </a:pPr>
            <a:r>
              <a:rPr lang="ar-SA" sz="2400" dirty="0" smtClean="0">
                <a:solidFill>
                  <a:schemeClr val="bg2"/>
                </a:solidFill>
              </a:rPr>
              <a:t>أضافت لي فترة التدريب الكثير من طرق التفكير والتفكير الانتقادي.</a:t>
            </a:r>
          </a:p>
          <a:p>
            <a:pPr algn="r" rtl="1">
              <a:buFont typeface="Wingdings" pitchFamily="2" charset="2"/>
              <a:buChar char="v"/>
            </a:pPr>
            <a:r>
              <a:rPr lang="ar-SA" sz="2400" dirty="0" smtClean="0">
                <a:solidFill>
                  <a:schemeClr val="bg2"/>
                </a:solidFill>
              </a:rPr>
              <a:t> يعود الفضل في ذلك للمشرفين حيث سمحو لي بملازمتهم في الأعمال الإدارية و الفنية .</a:t>
            </a:r>
          </a:p>
          <a:p>
            <a:pPr algn="r" rtl="1">
              <a:buFont typeface="Wingdings" pitchFamily="2" charset="2"/>
              <a:buChar char="v"/>
            </a:pPr>
            <a:r>
              <a:rPr lang="ar-SA" sz="2400" dirty="0" smtClean="0">
                <a:solidFill>
                  <a:schemeClr val="bg2"/>
                </a:solidFill>
              </a:rPr>
              <a:t> التدريب التعاوني هو تجربة مفيدة وناجحة ذات معنى لكل طالب .</a:t>
            </a:r>
          </a:p>
          <a:p>
            <a:pPr algn="r" rtl="1">
              <a:buFont typeface="Wingdings" pitchFamily="2" charset="2"/>
              <a:buChar char="v"/>
            </a:pPr>
            <a:r>
              <a:rPr lang="ar-SA" sz="2400" dirty="0" smtClean="0">
                <a:solidFill>
                  <a:schemeClr val="bg2"/>
                </a:solidFill>
              </a:rPr>
              <a:t>أقدم الشكر لكل القائمين على مقرر التدريب التعاوني .  </a:t>
            </a:r>
          </a:p>
          <a:p>
            <a:endParaRPr lang="ar-SA" sz="2400" dirty="0">
              <a:solidFill>
                <a:schemeClr val="bg2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3503-A021-4FA2-B489-16E2487E83CC}" type="slidenum">
              <a:rPr lang="ar-SA" sz="2000" smtClean="0">
                <a:solidFill>
                  <a:srgbClr val="FFFF00"/>
                </a:solidFill>
              </a:rPr>
              <a:t>13</a:t>
            </a:fld>
            <a:endParaRPr lang="ar-S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49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4000" dirty="0" smtClean="0">
                <a:solidFill>
                  <a:srgbClr val="FFFF00"/>
                </a:solidFill>
              </a:rPr>
              <a:t>التوصيات والمقترحات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2400" dirty="0" smtClean="0"/>
              <a:t>التدريب في أكثر من جهة لاستغلال فترة التدريب </a:t>
            </a:r>
          </a:p>
          <a:p>
            <a:r>
              <a:rPr lang="ar-SA" sz="2400" dirty="0" smtClean="0"/>
              <a:t>الحرص ان يكون المشرف بالخبرة الكافية لكي يفيد المتدرب</a:t>
            </a:r>
          </a:p>
          <a:p>
            <a:r>
              <a:rPr lang="ar-SA" sz="2400" dirty="0" smtClean="0"/>
              <a:t>وضع خطة واضحة .</a:t>
            </a:r>
          </a:p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3503-A021-4FA2-B489-16E2487E83CC}" type="slidenum">
              <a:rPr lang="ar-SA" sz="2400" smtClean="0">
                <a:solidFill>
                  <a:srgbClr val="FFFF00"/>
                </a:solidFill>
              </a:rPr>
              <a:t>14</a:t>
            </a:fld>
            <a:endParaRPr lang="ar-S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3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000" dirty="0" smtClean="0">
                <a:solidFill>
                  <a:srgbClr val="FFFF00"/>
                </a:solidFill>
              </a:rPr>
              <a:t>السلبيات 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2400" dirty="0" smtClean="0"/>
              <a:t>عدم وجود سكن في حرض </a:t>
            </a:r>
          </a:p>
          <a:p>
            <a:r>
              <a:rPr lang="ar-SA" sz="2400" dirty="0" smtClean="0"/>
              <a:t>عدم تعاون بعض المشرفين في اعطاء المعلومة.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3503-A021-4FA2-B489-16E2487E83CC}" type="slidenum">
              <a:rPr lang="ar-SA" sz="2400" smtClean="0">
                <a:solidFill>
                  <a:srgbClr val="FFFF00"/>
                </a:solidFill>
              </a:rPr>
              <a:t>15</a:t>
            </a:fld>
            <a:endParaRPr lang="ar-S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46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652120" y="5445224"/>
            <a:ext cx="2592288" cy="14586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en-US" dirty="0" smtClean="0"/>
              <a:t>Mob : 0590667333</a:t>
            </a:r>
          </a:p>
          <a:p>
            <a:pPr algn="l"/>
            <a:r>
              <a:rPr lang="en-US" dirty="0" smtClean="0"/>
              <a:t>E mail : </a:t>
            </a:r>
            <a:r>
              <a:rPr lang="en-US" dirty="0" smtClean="0">
                <a:hlinkClick r:id="rId2"/>
              </a:rPr>
              <a:t>ali29292929@hotmail.com</a:t>
            </a:r>
            <a:endParaRPr lang="en-US" dirty="0" smtClean="0"/>
          </a:p>
          <a:p>
            <a:pPr algn="l"/>
            <a:endParaRPr lang="ar-S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87" y="543148"/>
            <a:ext cx="7651489" cy="476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187624" y="1916832"/>
            <a:ext cx="5904656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 smtClean="0"/>
              <a:t>THANK YOU </a:t>
            </a:r>
            <a:endParaRPr lang="ar-SA" sz="5400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3503-A021-4FA2-B489-16E2487E83CC}" type="slidenum">
              <a:rPr lang="ar-SA" sz="2000" smtClean="0">
                <a:solidFill>
                  <a:srgbClr val="FFFF00"/>
                </a:solidFill>
              </a:rPr>
              <a:t>16</a:t>
            </a:fld>
            <a:endParaRPr lang="ar-S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08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47248" cy="1143000"/>
          </a:xfrm>
        </p:spPr>
        <p:txBody>
          <a:bodyPr>
            <a:normAutofit/>
          </a:bodyPr>
          <a:lstStyle/>
          <a:p>
            <a:pPr algn="ctr"/>
            <a:r>
              <a:rPr lang="ar-SA" sz="4000" dirty="0" smtClean="0">
                <a:solidFill>
                  <a:srgbClr val="FFFF00"/>
                </a:solidFill>
              </a:rPr>
              <a:t>مقدمة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268760"/>
            <a:ext cx="8496944" cy="3705861"/>
          </a:xfrm>
        </p:spPr>
        <p:txBody>
          <a:bodyPr>
            <a:noAutofit/>
          </a:bodyPr>
          <a:lstStyle/>
          <a:p>
            <a:r>
              <a:rPr lang="ar-SA" sz="2400" dirty="0"/>
              <a:t>يعرض هذا التقرير التدريب التعاوني، التدريب الذي تم في الفصلين </a:t>
            </a:r>
            <a:r>
              <a:rPr lang="ar-SA" sz="2400" dirty="0" smtClean="0"/>
              <a:t>الثاني و </a:t>
            </a:r>
            <a:r>
              <a:rPr lang="ar-SA" sz="2400" dirty="0" smtClean="0"/>
              <a:t>الصيفي للعام </a:t>
            </a:r>
            <a:r>
              <a:rPr lang="ar-SA" sz="2400" dirty="0" smtClean="0">
                <a:solidFill>
                  <a:srgbClr val="FF0000"/>
                </a:solidFill>
              </a:rPr>
              <a:t>1436 هـ/ 1437هـ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r>
              <a:rPr lang="ar-SA" sz="2400" dirty="0" smtClean="0"/>
              <a:t> </a:t>
            </a:r>
            <a:endParaRPr lang="en-US" sz="2400" dirty="0" smtClean="0"/>
          </a:p>
          <a:p>
            <a:pPr marL="36576" indent="0">
              <a:buNone/>
            </a:pPr>
            <a:endParaRPr lang="en-US" sz="2400" dirty="0" smtClean="0"/>
          </a:p>
          <a:p>
            <a:r>
              <a:rPr lang="ar-SA" sz="2400" dirty="0" smtClean="0"/>
              <a:t> تم التدريب في </a:t>
            </a:r>
            <a:r>
              <a:rPr lang="ar-SA" sz="2400" dirty="0" smtClean="0"/>
              <a:t>مصنع </a:t>
            </a:r>
            <a:r>
              <a:rPr lang="ar-SA" sz="2400" dirty="0"/>
              <a:t>الخرج </a:t>
            </a:r>
            <a:r>
              <a:rPr lang="ar-SA" sz="2400"/>
              <a:t>قسمي </a:t>
            </a:r>
            <a:r>
              <a:rPr lang="ar-SA" sz="2400" smtClean="0"/>
              <a:t>علف </a:t>
            </a:r>
            <a:r>
              <a:rPr lang="ar-SA" sz="2400" dirty="0"/>
              <a:t>السمك و </a:t>
            </a:r>
            <a:r>
              <a:rPr lang="ar-SA" sz="2400"/>
              <a:t>الخلط </a:t>
            </a:r>
            <a:r>
              <a:rPr lang="ar-SA" sz="2400" smtClean="0"/>
              <a:t>المبدئي لمدة أسبوعين</a:t>
            </a:r>
            <a:r>
              <a:rPr lang="ar-SA" sz="2400" smtClean="0"/>
              <a:t>. </a:t>
            </a:r>
            <a:endParaRPr lang="en-US" sz="2400" dirty="0" smtClean="0"/>
          </a:p>
          <a:p>
            <a:r>
              <a:rPr lang="ar-SA" sz="2400" dirty="0" smtClean="0"/>
              <a:t>بإجمالي </a:t>
            </a:r>
            <a:r>
              <a:rPr lang="ar-SA" sz="2400" dirty="0"/>
              <a:t>ساعات تدريب قدرها 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80</a:t>
            </a:r>
            <a:r>
              <a:rPr lang="ar-SA" sz="2400" dirty="0" smtClean="0"/>
              <a:t>ساعة</a:t>
            </a:r>
            <a:r>
              <a:rPr lang="en-US" sz="2400" dirty="0"/>
              <a:t>.</a:t>
            </a:r>
            <a:r>
              <a:rPr lang="ar-SA" sz="2400" dirty="0" smtClean="0"/>
              <a:t> </a:t>
            </a:r>
            <a:endParaRPr lang="en-US" sz="2400" dirty="0" smtClean="0"/>
          </a:p>
          <a:p>
            <a:pPr marL="36576" indent="0">
              <a:buNone/>
            </a:pPr>
            <a:endParaRPr lang="en-US" sz="2400" dirty="0"/>
          </a:p>
          <a:p>
            <a:r>
              <a:rPr lang="ar-SA" sz="2400" dirty="0" smtClean="0"/>
              <a:t>يحتوي </a:t>
            </a:r>
            <a:r>
              <a:rPr lang="ar-SA" sz="2400" dirty="0"/>
              <a:t>هذا التقرير على الأقسام التي تم التدريب فيها، </a:t>
            </a:r>
            <a:r>
              <a:rPr lang="ar-SA" sz="2400" dirty="0" smtClean="0"/>
              <a:t>في مصنع الخرج .</a:t>
            </a:r>
          </a:p>
          <a:p>
            <a:endParaRPr lang="ar-SA" sz="2400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3503-A021-4FA2-B489-16E2487E83CC}" type="slidenum">
              <a:rPr lang="ar-SA" sz="2800" smtClean="0">
                <a:solidFill>
                  <a:srgbClr val="FFFF00"/>
                </a:solidFill>
              </a:rPr>
              <a:t>2</a:t>
            </a:fld>
            <a:endParaRPr lang="ar-S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6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2049" y="188640"/>
            <a:ext cx="8506415" cy="983425"/>
          </a:xfrm>
        </p:spPr>
        <p:txBody>
          <a:bodyPr>
            <a:noAutofit/>
          </a:bodyPr>
          <a:lstStyle/>
          <a:p>
            <a:pPr algn="ctr"/>
            <a:r>
              <a:rPr lang="ar-SA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جهة التدريب</a:t>
            </a:r>
            <a:endParaRPr lang="ar-SA" sz="4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-2" y="954744"/>
            <a:ext cx="6555443" cy="1721223"/>
          </a:xfrm>
        </p:spPr>
        <p:txBody>
          <a:bodyPr>
            <a:noAutofit/>
          </a:bodyPr>
          <a:lstStyle/>
          <a:p>
            <a:endParaRPr lang="ar-SA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ar-SA" sz="2400" dirty="0" smtClean="0"/>
              <a:t>تم التدريب في مصنع الخرج قسمي علف السمك و الخلط المبدئي </a:t>
            </a:r>
          </a:p>
          <a:p>
            <a:pPr marL="36576" indent="0">
              <a:buNone/>
            </a:pPr>
            <a:endParaRPr lang="ar-SA" sz="2400" dirty="0" smtClean="0"/>
          </a:p>
          <a:p>
            <a:r>
              <a:rPr lang="ar-SA" sz="2400" dirty="0" smtClean="0"/>
              <a:t>قسم تصنيع علف السمك هو القسم الذي يتم فيه احضار المواد الأولية و يقوم بعملية تصنيعية الانتاج علف السمك</a:t>
            </a:r>
          </a:p>
          <a:p>
            <a:endParaRPr lang="ar-SA" sz="2400" dirty="0" smtClean="0"/>
          </a:p>
          <a:p>
            <a:r>
              <a:rPr lang="ar-SA" sz="2400" dirty="0" smtClean="0"/>
              <a:t>قسم الخلط المبدئي هو القسم الذي يقوم بخلط المواد و التأكد من نظافتها و جودتها و مسؤول عن الخلطات خاصة بالعلف .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121024" y="6320118"/>
            <a:ext cx="242047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dirty="0" smtClean="0"/>
              <a:t>3</a:t>
            </a:r>
            <a:endParaRPr lang="ar-SA" dirty="0"/>
          </a:p>
        </p:txBody>
      </p:sp>
      <p:pic>
        <p:nvPicPr>
          <p:cNvPr id="3074" name="Picture 2" descr="G:\12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56792"/>
            <a:ext cx="2448272" cy="476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3503-A021-4FA2-B489-16E2487E83CC}" type="slidenum">
              <a:rPr lang="ar-SA" sz="2800" smtClean="0">
                <a:solidFill>
                  <a:srgbClr val="FFFF00"/>
                </a:solidFill>
              </a:rPr>
              <a:t>3</a:t>
            </a:fld>
            <a:endParaRPr lang="ar-SA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90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ar-SA" sz="4000" dirty="0">
                <a:solidFill>
                  <a:srgbClr val="FFFF00"/>
                </a:solidFill>
              </a:rPr>
              <a:t>مصنع </a:t>
            </a:r>
            <a:r>
              <a:rPr lang="ar-SA" sz="4000" dirty="0" smtClean="0">
                <a:solidFill>
                  <a:srgbClr val="FFFF00"/>
                </a:solidFill>
              </a:rPr>
              <a:t>أعلاف السمك بالخرج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SA" sz="2600" dirty="0"/>
              <a:t>عدد العاملين : 35 عامل و يحتوى على 10 مهندسين و تم التدرب لمدة أسبوع من الساعة الثامنة صباحا الي الساعة الرابعة </a:t>
            </a:r>
            <a:r>
              <a:rPr lang="ar-SA" sz="2600" dirty="0" smtClean="0"/>
              <a:t>مساء </a:t>
            </a:r>
            <a:r>
              <a:rPr lang="ar-SA" sz="2600" dirty="0"/>
              <a:t>.</a:t>
            </a:r>
          </a:p>
          <a:p>
            <a:pPr marL="36576" indent="0">
              <a:buNone/>
            </a:pPr>
            <a:endParaRPr lang="ar-SA" sz="2600" dirty="0" smtClean="0"/>
          </a:p>
          <a:p>
            <a:r>
              <a:rPr lang="ar-SA" sz="2600" dirty="0" smtClean="0"/>
              <a:t>المهام  </a:t>
            </a:r>
            <a:r>
              <a:rPr lang="ar-SA" sz="2600" dirty="0" err="1" smtClean="0"/>
              <a:t>الموكله</a:t>
            </a:r>
            <a:r>
              <a:rPr lang="ar-SA" sz="2600" dirty="0" smtClean="0"/>
              <a:t> لي  كالتالي : </a:t>
            </a:r>
          </a:p>
          <a:p>
            <a:endParaRPr lang="ar-SA" sz="2600" dirty="0" smtClean="0"/>
          </a:p>
          <a:p>
            <a:pPr lvl="0"/>
            <a:r>
              <a:rPr lang="ar-SA" sz="2600" dirty="0"/>
              <a:t>الإشراف على العمال</a:t>
            </a:r>
            <a:r>
              <a:rPr lang="ar-SA" sz="2600" dirty="0" smtClean="0"/>
              <a:t>.</a:t>
            </a:r>
          </a:p>
          <a:p>
            <a:pPr lvl="0"/>
            <a:endParaRPr lang="en-US" sz="2600" dirty="0"/>
          </a:p>
          <a:p>
            <a:pPr lvl="0"/>
            <a:r>
              <a:rPr lang="ar-SA" sz="2600" dirty="0"/>
              <a:t>تعلم كيفية تشغيل الآلات</a:t>
            </a:r>
            <a:r>
              <a:rPr lang="ar-SA" sz="2600" dirty="0" smtClean="0"/>
              <a:t>.</a:t>
            </a:r>
          </a:p>
          <a:p>
            <a:pPr lvl="0"/>
            <a:endParaRPr lang="en-US" sz="2600" dirty="0"/>
          </a:p>
          <a:p>
            <a:pPr lvl="0"/>
            <a:r>
              <a:rPr lang="ar-SA" sz="2600" dirty="0"/>
              <a:t>وتقييم أداء الآلات.</a:t>
            </a:r>
            <a:endParaRPr lang="en-US" sz="2600" dirty="0"/>
          </a:p>
          <a:p>
            <a:endParaRPr lang="ar-SA" sz="2800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3503-A021-4FA2-B489-16E2487E83CC}" type="slidenum">
              <a:rPr lang="ar-SA" sz="2800" smtClean="0">
                <a:solidFill>
                  <a:srgbClr val="FFFF00"/>
                </a:solidFill>
              </a:rPr>
              <a:t>4</a:t>
            </a:fld>
            <a:endParaRPr lang="ar-SA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23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ar-SA" sz="4000" dirty="0">
                <a:solidFill>
                  <a:srgbClr val="FFFF00"/>
                </a:solidFill>
              </a:rPr>
              <a:t>أنواع علف السمك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lvl="0"/>
            <a:r>
              <a:rPr lang="ar-SA" sz="2800" dirty="0" smtClean="0"/>
              <a:t> </a:t>
            </a:r>
            <a:r>
              <a:rPr lang="ar-SA" sz="2400" dirty="0"/>
              <a:t>علائق تطفو ( للسمك الصغير النوع الذي يطفو فوق </a:t>
            </a:r>
            <a:endParaRPr lang="ar-SA" sz="2400" dirty="0" smtClean="0"/>
          </a:p>
          <a:p>
            <a:pPr lvl="0"/>
            <a:r>
              <a:rPr lang="ar-SA" sz="2400" dirty="0" smtClean="0"/>
              <a:t>السطح الماء بسبب اضافة بخار الماء و الزيت ) و </a:t>
            </a:r>
          </a:p>
          <a:p>
            <a:pPr lvl="0"/>
            <a:r>
              <a:rPr lang="ar-SA" sz="2400" dirty="0" smtClean="0"/>
              <a:t>يتراوح الاحجام  بحدود </a:t>
            </a:r>
          </a:p>
          <a:p>
            <a:pPr marL="36576" lvl="0" indent="0">
              <a:buNone/>
            </a:pPr>
            <a:r>
              <a:rPr lang="en-US" sz="2400" dirty="0" smtClean="0"/>
              <a:t>4-6  mm</a:t>
            </a:r>
            <a:endParaRPr lang="ar-SA" sz="2400" dirty="0" smtClean="0"/>
          </a:p>
          <a:p>
            <a:pPr lvl="0"/>
            <a:endParaRPr lang="ar-SA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451802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3503-A021-4FA2-B489-16E2487E83CC}" type="slidenum">
              <a:rPr lang="ar-SA" sz="2800" smtClean="0">
                <a:solidFill>
                  <a:srgbClr val="FFFF00"/>
                </a:solidFill>
              </a:rPr>
              <a:t>5</a:t>
            </a:fld>
            <a:endParaRPr lang="ar-SA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1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4000" dirty="0">
                <a:solidFill>
                  <a:srgbClr val="FFFF00"/>
                </a:solidFill>
              </a:rPr>
              <a:t>أنواع علف السمك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2400" dirty="0"/>
              <a:t>علائق مغمورة (للسمك الكبير النوع الذي يغوص أسفل القاع الماء ) و يتراوح الاحجام بحدود </a:t>
            </a:r>
          </a:p>
          <a:p>
            <a:pPr marL="36576" indent="0">
              <a:buNone/>
            </a:pPr>
            <a:r>
              <a:rPr lang="en-US" sz="2400" dirty="0"/>
              <a:t>8 mm </a:t>
            </a:r>
            <a:endParaRPr lang="ar-SA" sz="2400" dirty="0"/>
          </a:p>
          <a:p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381642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883096" cy="391312"/>
          </a:xfrm>
        </p:spPr>
        <p:txBody>
          <a:bodyPr/>
          <a:lstStyle/>
          <a:p>
            <a:fld id="{305D3503-A021-4FA2-B489-16E2487E83CC}" type="slidenum">
              <a:rPr lang="ar-SA" sz="2800" smtClean="0">
                <a:solidFill>
                  <a:srgbClr val="FFFF00"/>
                </a:solidFill>
              </a:rPr>
              <a:t>6</a:t>
            </a:fld>
            <a:endParaRPr lang="ar-SA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43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ar-SA" sz="4000" dirty="0" smtClean="0">
                <a:solidFill>
                  <a:srgbClr val="FFFF00"/>
                </a:solidFill>
              </a:rPr>
              <a:t>خارطة خط انتاج علف الأسماك 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868144" y="1124744"/>
            <a:ext cx="273630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المواد الأولية </a:t>
            </a:r>
            <a:endParaRPr lang="ar-SA" sz="2400" dirty="0"/>
          </a:p>
        </p:txBody>
      </p:sp>
      <p:sp>
        <p:nvSpPr>
          <p:cNvPr id="5" name="مستطيل 4"/>
          <p:cNvSpPr/>
          <p:nvPr/>
        </p:nvSpPr>
        <p:spPr>
          <a:xfrm>
            <a:off x="5868144" y="1916832"/>
            <a:ext cx="273630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عملية الطحن </a:t>
            </a:r>
            <a:endParaRPr lang="ar-SA" sz="2400" dirty="0"/>
          </a:p>
        </p:txBody>
      </p:sp>
      <p:sp>
        <p:nvSpPr>
          <p:cNvPr id="10" name="مستطيل 9"/>
          <p:cNvSpPr/>
          <p:nvPr/>
        </p:nvSpPr>
        <p:spPr>
          <a:xfrm>
            <a:off x="5868144" y="2708920"/>
            <a:ext cx="273630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الخلط </a:t>
            </a:r>
            <a:endParaRPr lang="ar-SA" sz="2400" dirty="0"/>
          </a:p>
        </p:txBody>
      </p:sp>
      <p:sp>
        <p:nvSpPr>
          <p:cNvPr id="11" name="مستطيل 10"/>
          <p:cNvSpPr/>
          <p:nvPr/>
        </p:nvSpPr>
        <p:spPr>
          <a:xfrm>
            <a:off x="5868144" y="3356992"/>
            <a:ext cx="273630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اضافة ملح و بخار </a:t>
            </a:r>
            <a:endParaRPr lang="ar-SA" sz="2400" dirty="0"/>
          </a:p>
        </p:txBody>
      </p:sp>
      <p:sp>
        <p:nvSpPr>
          <p:cNvPr id="12" name="مستطيل 11"/>
          <p:cNvSpPr/>
          <p:nvPr/>
        </p:nvSpPr>
        <p:spPr>
          <a:xfrm>
            <a:off x="5868144" y="4005064"/>
            <a:ext cx="273630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 smtClean="0"/>
              <a:t>عملية التجفيف ـ الرطوبة </a:t>
            </a:r>
            <a:endParaRPr lang="ar-SA" sz="2000" dirty="0"/>
          </a:p>
        </p:txBody>
      </p:sp>
      <p:sp>
        <p:nvSpPr>
          <p:cNvPr id="13" name="مستطيل 12"/>
          <p:cNvSpPr/>
          <p:nvPr/>
        </p:nvSpPr>
        <p:spPr>
          <a:xfrm>
            <a:off x="5868144" y="4725144"/>
            <a:ext cx="273630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عملية التبريد</a:t>
            </a:r>
            <a:endParaRPr lang="ar-SA" sz="2400" dirty="0"/>
          </a:p>
        </p:txBody>
      </p:sp>
      <p:sp>
        <p:nvSpPr>
          <p:cNvPr id="14" name="مستطيل 13"/>
          <p:cNvSpPr/>
          <p:nvPr/>
        </p:nvSpPr>
        <p:spPr>
          <a:xfrm>
            <a:off x="5868144" y="5445224"/>
            <a:ext cx="273630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عملية قص و تشكيل</a:t>
            </a:r>
            <a:endParaRPr lang="ar-SA" sz="2400" dirty="0"/>
          </a:p>
        </p:txBody>
      </p:sp>
      <p:sp>
        <p:nvSpPr>
          <p:cNvPr id="15" name="مستطيل 14"/>
          <p:cNvSpPr/>
          <p:nvPr/>
        </p:nvSpPr>
        <p:spPr>
          <a:xfrm>
            <a:off x="5868144" y="6165304"/>
            <a:ext cx="273630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مكعبات العلف</a:t>
            </a:r>
            <a:endParaRPr lang="ar-SA" sz="2400" dirty="0"/>
          </a:p>
        </p:txBody>
      </p:sp>
      <p:pic>
        <p:nvPicPr>
          <p:cNvPr id="1026" name="Picture 2" descr="G:\ثبصف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96" y="5229200"/>
            <a:ext cx="2673628" cy="133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بخار           و يت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102" y="5517232"/>
            <a:ext cx="244827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طحن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501" y="2539127"/>
            <a:ext cx="2448272" cy="111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ض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24744"/>
            <a:ext cx="2448272" cy="113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خلط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500" y="3838161"/>
            <a:ext cx="2429611" cy="149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:\حرارة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96" y="1124744"/>
            <a:ext cx="266429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:\مبرد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44" y="2554276"/>
            <a:ext cx="2673627" cy="111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G:\مقصات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96" y="3861048"/>
            <a:ext cx="2667949" cy="113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3503-A021-4FA2-B489-16E2487E83CC}" type="slidenum">
              <a:rPr lang="ar-SA" sz="1800" smtClean="0">
                <a:solidFill>
                  <a:srgbClr val="FFFF00"/>
                </a:solidFill>
              </a:rPr>
              <a:t>7</a:t>
            </a:fld>
            <a:endParaRPr lang="ar-SA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6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ar-SA" sz="4000" dirty="0" smtClean="0">
                <a:solidFill>
                  <a:srgbClr val="FFFF00"/>
                </a:solidFill>
              </a:rPr>
              <a:t>الخلط المبدئي: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/>
          </a:bodyPr>
          <a:lstStyle/>
          <a:p>
            <a:r>
              <a:rPr lang="ar-SA" sz="2400" dirty="0" smtClean="0">
                <a:latin typeface="A 3D Max Electron." pitchFamily="2" charset="2"/>
              </a:rPr>
              <a:t>تم التدرب في قسم الخلط المبدئي لمدة اسبوع من الساعة الثامنة صباحا الي الرابعة مساء .</a:t>
            </a:r>
          </a:p>
          <a:p>
            <a:r>
              <a:rPr lang="ar-SA" sz="2400" dirty="0" smtClean="0">
                <a:latin typeface="A 3D Max Electron." pitchFamily="2" charset="2"/>
              </a:rPr>
              <a:t>هو </a:t>
            </a:r>
            <a:r>
              <a:rPr lang="ar-SA" sz="2400" dirty="0">
                <a:latin typeface="A 3D Max Electron." pitchFamily="2" charset="2"/>
              </a:rPr>
              <a:t>قسم كيميائي يقوم بإضافة البروتينات وفيتامينات والمعادن، ويقومون بإرسال عينة إلى المختبر من ثم تحويلها إلى </a:t>
            </a:r>
            <a:r>
              <a:rPr lang="ar-SA" sz="2400" dirty="0" smtClean="0">
                <a:latin typeface="A 3D Max Electron." pitchFamily="2" charset="2"/>
              </a:rPr>
              <a:t>أكياس .</a:t>
            </a:r>
          </a:p>
          <a:p>
            <a:r>
              <a:rPr lang="ar-SA" sz="2400" dirty="0"/>
              <a:t>وظيفة المتدرب: المشاهدة ورؤية عملية الخلط وعمل الآلات</a:t>
            </a:r>
            <a:endParaRPr lang="en-US" sz="2400" dirty="0"/>
          </a:p>
          <a:p>
            <a:endParaRPr lang="ar-SA" sz="2400" dirty="0" smtClean="0">
              <a:latin typeface="A 3D Max Electron." pitchFamily="2" charset="2"/>
            </a:endParaRPr>
          </a:p>
          <a:p>
            <a:r>
              <a:rPr lang="ar-SA" sz="2400" dirty="0">
                <a:latin typeface="A 3D Max Electron." pitchFamily="2" charset="2"/>
              </a:rPr>
              <a:t>أنواع </a:t>
            </a:r>
            <a:r>
              <a:rPr lang="ar-SA" sz="2400" dirty="0" smtClean="0">
                <a:latin typeface="A 3D Max Electron." pitchFamily="2" charset="2"/>
              </a:rPr>
              <a:t>أكياس: </a:t>
            </a:r>
            <a:br>
              <a:rPr lang="ar-SA" sz="2400" dirty="0" smtClean="0">
                <a:latin typeface="A 3D Max Electron." pitchFamily="2" charset="2"/>
              </a:rPr>
            </a:br>
            <a:r>
              <a:rPr lang="ar-SA" sz="2400" dirty="0" smtClean="0">
                <a:latin typeface="A 3D Max Electron." pitchFamily="2" charset="2"/>
              </a:rPr>
              <a:t>1- تحتوي </a:t>
            </a:r>
            <a:r>
              <a:rPr lang="ar-SA" sz="2400" dirty="0">
                <a:latin typeface="A 3D Max Electron." pitchFamily="2" charset="2"/>
              </a:rPr>
              <a:t>على 10كجم، و 15كجم، و20كجم، و 25كجم</a:t>
            </a:r>
            <a:endParaRPr lang="ar-SA" sz="2400" dirty="0" smtClean="0">
              <a:latin typeface="A 3D Max Electron." pitchFamily="2" charset="2"/>
            </a:endParaRPr>
          </a:p>
          <a:p>
            <a:r>
              <a:rPr lang="ar-SA" sz="2400" dirty="0" smtClean="0">
                <a:latin typeface="A 3D Max Electron." pitchFamily="2" charset="2"/>
              </a:rPr>
              <a:t>2- عبوة 500 كجم </a:t>
            </a:r>
            <a:endParaRPr lang="ar-SA" sz="2400" dirty="0">
              <a:latin typeface="A 3D Max Electron." pitchFamily="2" charset="2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3503-A021-4FA2-B489-16E2487E83CC}" type="slidenum">
              <a:rPr lang="ar-SA" sz="2400" smtClean="0">
                <a:solidFill>
                  <a:srgbClr val="FFFF00"/>
                </a:solidFill>
              </a:rPr>
              <a:t>8</a:t>
            </a:fld>
            <a:endParaRPr lang="ar-SA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9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ar-SA" sz="4000" dirty="0" smtClean="0">
                <a:solidFill>
                  <a:srgbClr val="FFFF00"/>
                </a:solidFill>
              </a:rPr>
              <a:t>الخطوات الرئيسية التي </a:t>
            </a:r>
            <a:r>
              <a:rPr lang="ar-SA" sz="4000" dirty="0">
                <a:solidFill>
                  <a:srgbClr val="FFFF00"/>
                </a:solidFill>
              </a:rPr>
              <a:t>تحدث داخل مصنع </a:t>
            </a:r>
            <a:r>
              <a:rPr lang="ar-SA" sz="4000" dirty="0" smtClean="0">
                <a:solidFill>
                  <a:srgbClr val="FFFF00"/>
                </a:solidFill>
              </a:rPr>
              <a:t>الخلط المبدئي 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2400" dirty="0" smtClean="0"/>
              <a:t>غرفة التحكم </a:t>
            </a:r>
          </a:p>
          <a:p>
            <a:endParaRPr lang="ar-SA" sz="2400" dirty="0"/>
          </a:p>
          <a:p>
            <a:r>
              <a:rPr lang="ar-SA" sz="2400" dirty="0" smtClean="0"/>
              <a:t>الميزان</a:t>
            </a:r>
          </a:p>
          <a:p>
            <a:endParaRPr lang="ar-SA" sz="2400" dirty="0"/>
          </a:p>
          <a:p>
            <a:r>
              <a:rPr lang="ar-SA" sz="2400" dirty="0" smtClean="0"/>
              <a:t>يحتوي الدور الأول خلاط مع 4 حاويات استيعاب الواحدة 500 كيلو </a:t>
            </a:r>
          </a:p>
          <a:p>
            <a:endParaRPr lang="ar-SA" sz="2400" dirty="0"/>
          </a:p>
          <a:p>
            <a:r>
              <a:rPr lang="ar-SA" sz="2400" dirty="0" smtClean="0"/>
              <a:t>يحتوي الدور الثاني على 16 حاوية استيعاب كل واحدة منها على 50 كيلو</a:t>
            </a:r>
            <a:endParaRPr lang="ar-SA" sz="2400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3503-A021-4FA2-B489-16E2487E83CC}" type="slidenum">
              <a:rPr lang="ar-SA" sz="2000" smtClean="0">
                <a:solidFill>
                  <a:srgbClr val="FFFF00"/>
                </a:solidFill>
              </a:rPr>
              <a:t>9</a:t>
            </a:fld>
            <a:endParaRPr lang="ar-SA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74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تقنية">
  <a:themeElements>
    <a:clrScheme name="تقنية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تقنية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تقنية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تقنية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527</Words>
  <Application>Microsoft Office PowerPoint</Application>
  <PresentationFormat>عرض على الشاشة (3:4)‏</PresentationFormat>
  <Paragraphs>115</Paragraphs>
  <Slides>16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4" baseType="lpstr">
      <vt:lpstr>A 3D Max Electron.</vt:lpstr>
      <vt:lpstr>Arial</vt:lpstr>
      <vt:lpstr>Calibri</vt:lpstr>
      <vt:lpstr>Franklin Gothic Book</vt:lpstr>
      <vt:lpstr>Tahoma</vt:lpstr>
      <vt:lpstr>Wingdings</vt:lpstr>
      <vt:lpstr>Wingdings 2</vt:lpstr>
      <vt:lpstr>تقنية</vt:lpstr>
      <vt:lpstr>عرض تقديمي في PowerPoint</vt:lpstr>
      <vt:lpstr>مقدمة</vt:lpstr>
      <vt:lpstr>جهة التدريب</vt:lpstr>
      <vt:lpstr>مصنع أعلاف السمك بالخرج</vt:lpstr>
      <vt:lpstr>أنواع علف السمك </vt:lpstr>
      <vt:lpstr>أنواع علف السمك </vt:lpstr>
      <vt:lpstr>خارطة خط انتاج علف الأسماك </vt:lpstr>
      <vt:lpstr>الخلط المبدئي:</vt:lpstr>
      <vt:lpstr>الخطوات الرئيسية التي تحدث داخل مصنع الخلط المبدئي </vt:lpstr>
      <vt:lpstr>الخطوات الرئيسية التي تحدث داخل مصنع الخلط المبدئي</vt:lpstr>
      <vt:lpstr>صور الخطوات الرئيسية داخل مصنع الخلط المبدئي</vt:lpstr>
      <vt:lpstr>عرض تقديمي في PowerPoint</vt:lpstr>
      <vt:lpstr>الخاتمة</vt:lpstr>
      <vt:lpstr>التوصيات والمقترحات</vt:lpstr>
      <vt:lpstr>السلبيات 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مراحل التصنيع</dc:title>
  <dc:creator>HAITHAM</dc:creator>
  <cp:lastModifiedBy>Guest</cp:lastModifiedBy>
  <cp:revision>54</cp:revision>
  <dcterms:created xsi:type="dcterms:W3CDTF">2015-10-31T17:50:46Z</dcterms:created>
  <dcterms:modified xsi:type="dcterms:W3CDTF">2015-11-16T07:32:58Z</dcterms:modified>
</cp:coreProperties>
</file>